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92" r:id="rId2"/>
    <p:sldId id="326" r:id="rId3"/>
    <p:sldId id="313" r:id="rId4"/>
    <p:sldId id="316" r:id="rId5"/>
    <p:sldId id="314" r:id="rId6"/>
    <p:sldId id="315" r:id="rId7"/>
    <p:sldId id="322" r:id="rId8"/>
    <p:sldId id="323" r:id="rId9"/>
    <p:sldId id="324" r:id="rId10"/>
    <p:sldId id="325" r:id="rId11"/>
    <p:sldId id="295" r:id="rId12"/>
    <p:sldId id="305" r:id="rId13"/>
    <p:sldId id="308" r:id="rId14"/>
    <p:sldId id="309" r:id="rId15"/>
    <p:sldId id="310" r:id="rId16"/>
    <p:sldId id="311" r:id="rId17"/>
    <p:sldId id="312" r:id="rId18"/>
    <p:sldId id="269" r:id="rId19"/>
    <p:sldId id="327" r:id="rId20"/>
    <p:sldId id="328" r:id="rId21"/>
    <p:sldId id="329" r:id="rId22"/>
    <p:sldId id="330" r:id="rId23"/>
    <p:sldId id="331" r:id="rId24"/>
    <p:sldId id="332" r:id="rId25"/>
  </p:sldIdLst>
  <p:sldSz cx="9144000" cy="5143500" type="screen16x9"/>
  <p:notesSz cx="6797675" cy="9926638"/>
  <p:defaultTextStyle>
    <a:lvl1pPr algn="ctr" defTabSz="366702">
      <a:defRPr sz="2300">
        <a:latin typeface="+mn-lt"/>
        <a:ea typeface="+mn-ea"/>
        <a:cs typeface="+mn-cs"/>
        <a:sym typeface="Helvetica Light"/>
      </a:defRPr>
    </a:lvl1pPr>
    <a:lvl2pPr indent="143492" algn="ctr" defTabSz="366702">
      <a:defRPr sz="2300">
        <a:latin typeface="+mn-lt"/>
        <a:ea typeface="+mn-ea"/>
        <a:cs typeface="+mn-cs"/>
        <a:sym typeface="Helvetica Light"/>
      </a:defRPr>
    </a:lvl2pPr>
    <a:lvl3pPr indent="286984" algn="ctr" defTabSz="366702">
      <a:defRPr sz="2300">
        <a:latin typeface="+mn-lt"/>
        <a:ea typeface="+mn-ea"/>
        <a:cs typeface="+mn-cs"/>
        <a:sym typeface="Helvetica Light"/>
      </a:defRPr>
    </a:lvl3pPr>
    <a:lvl4pPr indent="430477" algn="ctr" defTabSz="366702">
      <a:defRPr sz="2300">
        <a:latin typeface="+mn-lt"/>
        <a:ea typeface="+mn-ea"/>
        <a:cs typeface="+mn-cs"/>
        <a:sym typeface="Helvetica Light"/>
      </a:defRPr>
    </a:lvl4pPr>
    <a:lvl5pPr indent="573969" algn="ctr" defTabSz="366702">
      <a:defRPr sz="2300">
        <a:latin typeface="+mn-lt"/>
        <a:ea typeface="+mn-ea"/>
        <a:cs typeface="+mn-cs"/>
        <a:sym typeface="Helvetica Light"/>
      </a:defRPr>
    </a:lvl5pPr>
    <a:lvl6pPr indent="717461" algn="ctr" defTabSz="366702">
      <a:defRPr sz="2300">
        <a:latin typeface="+mn-lt"/>
        <a:ea typeface="+mn-ea"/>
        <a:cs typeface="+mn-cs"/>
        <a:sym typeface="Helvetica Light"/>
      </a:defRPr>
    </a:lvl6pPr>
    <a:lvl7pPr indent="860953" algn="ctr" defTabSz="366702">
      <a:defRPr sz="2300">
        <a:latin typeface="+mn-lt"/>
        <a:ea typeface="+mn-ea"/>
        <a:cs typeface="+mn-cs"/>
        <a:sym typeface="Helvetica Light"/>
      </a:defRPr>
    </a:lvl7pPr>
    <a:lvl8pPr indent="1004446" algn="ctr" defTabSz="366702">
      <a:defRPr sz="2300">
        <a:latin typeface="+mn-lt"/>
        <a:ea typeface="+mn-ea"/>
        <a:cs typeface="+mn-cs"/>
        <a:sym typeface="Helvetica Light"/>
      </a:defRPr>
    </a:lvl8pPr>
    <a:lvl9pPr indent="1147938" algn="ctr" defTabSz="366702">
      <a:defRPr sz="23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286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25" autoAdjust="0"/>
    <p:restoredTop sz="96866" autoAdjust="0"/>
  </p:normalViewPr>
  <p:slideViewPr>
    <p:cSldViewPr>
      <p:cViewPr varScale="1">
        <p:scale>
          <a:sx n="152" d="100"/>
          <a:sy n="152" d="100"/>
        </p:scale>
        <p:origin x="426" y="108"/>
      </p:cViewPr>
      <p:guideLst>
        <p:guide orient="horz" pos="286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202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udzialy\DER\Wydzia&#322;_Organizacji_Proces&#243;w_&#346;wiadcz\1.%20Strategiczne\13.%20Analizy%20dla%20Zarz&#261;du\Polski%20&#321;ad\Raport_Podatki\Analiza\OZUS_Regiony_Nadp&#322;aty%20wersja%201.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125076630840176E-2"/>
          <c:y val="9.5981956865903786E-2"/>
          <c:w val="0.98139491358590325"/>
          <c:h val="0.5733711879235640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4D9-44C8-B54F-ADA842A218C5}"/>
              </c:ext>
            </c:extLst>
          </c:dPt>
          <c:dPt>
            <c:idx val="2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4D9-44C8-B54F-ADA842A218C5}"/>
              </c:ext>
            </c:extLst>
          </c:dPt>
          <c:dPt>
            <c:idx val="3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4D9-44C8-B54F-ADA842A218C5}"/>
              </c:ext>
            </c:extLst>
          </c:dPt>
          <c:dPt>
            <c:idx val="3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4D9-44C8-B54F-ADA842A218C5}"/>
              </c:ext>
            </c:extLst>
          </c:dPt>
          <c:dPt>
            <c:idx val="4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4D9-44C8-B54F-ADA842A218C5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OZUS_licz_vol2!$E$2:$E$44</c:f>
              <c:strCache>
                <c:ptCount val="43"/>
                <c:pt idx="0">
                  <c:v>Białystok</c:v>
                </c:pt>
                <c:pt idx="1">
                  <c:v>Bielsko-Biała</c:v>
                </c:pt>
                <c:pt idx="2">
                  <c:v>Biłgoraj</c:v>
                </c:pt>
                <c:pt idx="3">
                  <c:v>Bydgoszcz</c:v>
                </c:pt>
                <c:pt idx="4">
                  <c:v>Chorzów </c:v>
                </c:pt>
                <c:pt idx="5">
                  <c:v>Chrzanów</c:v>
                </c:pt>
                <c:pt idx="6">
                  <c:v>Częstochowa</c:v>
                </c:pt>
                <c:pt idx="7">
                  <c:v>Elbląg</c:v>
                </c:pt>
                <c:pt idx="8">
                  <c:v>Gdańsk</c:v>
                </c:pt>
                <c:pt idx="9">
                  <c:v>Gorzów Wlkp.</c:v>
                </c:pt>
                <c:pt idx="10">
                  <c:v>Jasło</c:v>
                </c:pt>
                <c:pt idx="11">
                  <c:v>Kielce</c:v>
                </c:pt>
                <c:pt idx="12">
                  <c:v>Koszalin</c:v>
                </c:pt>
                <c:pt idx="13">
                  <c:v>Kraków</c:v>
                </c:pt>
                <c:pt idx="14">
                  <c:v>Legnica</c:v>
                </c:pt>
                <c:pt idx="15">
                  <c:v>Lublin</c:v>
                </c:pt>
                <c:pt idx="16">
                  <c:v>Łódź I</c:v>
                </c:pt>
                <c:pt idx="17">
                  <c:v>Łódź II</c:v>
                </c:pt>
                <c:pt idx="18">
                  <c:v>Nowy Sącz</c:v>
                </c:pt>
                <c:pt idx="19">
                  <c:v>Olsztyn</c:v>
                </c:pt>
                <c:pt idx="20">
                  <c:v>Opole</c:v>
                </c:pt>
                <c:pt idx="21">
                  <c:v>Ostrów Wlkp.</c:v>
                </c:pt>
                <c:pt idx="22">
                  <c:v>Piła</c:v>
                </c:pt>
                <c:pt idx="23">
                  <c:v>Płock</c:v>
                </c:pt>
                <c:pt idx="24">
                  <c:v>Poznań I</c:v>
                </c:pt>
                <c:pt idx="25">
                  <c:v>Poznań II</c:v>
                </c:pt>
                <c:pt idx="26">
                  <c:v>Radom</c:v>
                </c:pt>
                <c:pt idx="27">
                  <c:v>Rybnik</c:v>
                </c:pt>
                <c:pt idx="28">
                  <c:v>Rzeszów</c:v>
                </c:pt>
                <c:pt idx="29">
                  <c:v>Siedlce</c:v>
                </c:pt>
                <c:pt idx="30">
                  <c:v>Słupsk</c:v>
                </c:pt>
                <c:pt idx="31">
                  <c:v>Sosnowiec</c:v>
                </c:pt>
                <c:pt idx="32">
                  <c:v>Szczecin</c:v>
                </c:pt>
                <c:pt idx="33">
                  <c:v>Tarnów</c:v>
                </c:pt>
                <c:pt idx="34">
                  <c:v>Tomaszów Maz.</c:v>
                </c:pt>
                <c:pt idx="35">
                  <c:v>Toruń</c:v>
                </c:pt>
                <c:pt idx="36">
                  <c:v>Wałbrzych</c:v>
                </c:pt>
                <c:pt idx="37">
                  <c:v>Warszawa I</c:v>
                </c:pt>
                <c:pt idx="38">
                  <c:v>Warszawa II</c:v>
                </c:pt>
                <c:pt idx="39">
                  <c:v>Warszawa III</c:v>
                </c:pt>
                <c:pt idx="40">
                  <c:v>Wrocław</c:v>
                </c:pt>
                <c:pt idx="41">
                  <c:v>Zabrze</c:v>
                </c:pt>
                <c:pt idx="42">
                  <c:v>Zielona Góra</c:v>
                </c:pt>
              </c:strCache>
            </c:strRef>
          </c:cat>
          <c:val>
            <c:numRef>
              <c:f>OZUS_licz_vol2!$U$2:$U$44</c:f>
              <c:numCache>
                <c:formatCode>General</c:formatCode>
                <c:ptCount val="43"/>
                <c:pt idx="0">
                  <c:v>5698</c:v>
                </c:pt>
                <c:pt idx="1">
                  <c:v>10759</c:v>
                </c:pt>
                <c:pt idx="2">
                  <c:v>2433</c:v>
                </c:pt>
                <c:pt idx="3">
                  <c:v>7931</c:v>
                </c:pt>
                <c:pt idx="4">
                  <c:v>28577</c:v>
                </c:pt>
                <c:pt idx="5">
                  <c:v>11339</c:v>
                </c:pt>
                <c:pt idx="6">
                  <c:v>4565</c:v>
                </c:pt>
                <c:pt idx="7">
                  <c:v>2846</c:v>
                </c:pt>
                <c:pt idx="8">
                  <c:v>18339</c:v>
                </c:pt>
                <c:pt idx="9">
                  <c:v>2420</c:v>
                </c:pt>
                <c:pt idx="10">
                  <c:v>2697</c:v>
                </c:pt>
                <c:pt idx="11">
                  <c:v>6853</c:v>
                </c:pt>
                <c:pt idx="12">
                  <c:v>3246</c:v>
                </c:pt>
                <c:pt idx="13">
                  <c:v>15561</c:v>
                </c:pt>
                <c:pt idx="14">
                  <c:v>13564</c:v>
                </c:pt>
                <c:pt idx="15">
                  <c:v>10482</c:v>
                </c:pt>
                <c:pt idx="16">
                  <c:v>8584</c:v>
                </c:pt>
                <c:pt idx="17">
                  <c:v>4573</c:v>
                </c:pt>
                <c:pt idx="18">
                  <c:v>3733</c:v>
                </c:pt>
                <c:pt idx="19">
                  <c:v>5432</c:v>
                </c:pt>
                <c:pt idx="20">
                  <c:v>8379</c:v>
                </c:pt>
                <c:pt idx="21">
                  <c:v>5613</c:v>
                </c:pt>
                <c:pt idx="22">
                  <c:v>2363</c:v>
                </c:pt>
                <c:pt idx="23">
                  <c:v>7080</c:v>
                </c:pt>
                <c:pt idx="24">
                  <c:v>11585</c:v>
                </c:pt>
                <c:pt idx="25">
                  <c:v>9135</c:v>
                </c:pt>
                <c:pt idx="26">
                  <c:v>4053</c:v>
                </c:pt>
                <c:pt idx="27">
                  <c:v>43011</c:v>
                </c:pt>
                <c:pt idx="28">
                  <c:v>7438</c:v>
                </c:pt>
                <c:pt idx="29">
                  <c:v>3083</c:v>
                </c:pt>
                <c:pt idx="30">
                  <c:v>2515</c:v>
                </c:pt>
                <c:pt idx="31">
                  <c:v>16988</c:v>
                </c:pt>
                <c:pt idx="32">
                  <c:v>10567</c:v>
                </c:pt>
                <c:pt idx="33">
                  <c:v>2526</c:v>
                </c:pt>
                <c:pt idx="34">
                  <c:v>5366</c:v>
                </c:pt>
                <c:pt idx="35">
                  <c:v>5781</c:v>
                </c:pt>
                <c:pt idx="36">
                  <c:v>9539</c:v>
                </c:pt>
                <c:pt idx="37">
                  <c:v>20685</c:v>
                </c:pt>
                <c:pt idx="38">
                  <c:v>16644</c:v>
                </c:pt>
                <c:pt idx="39">
                  <c:v>21480</c:v>
                </c:pt>
                <c:pt idx="40">
                  <c:v>13064</c:v>
                </c:pt>
                <c:pt idx="41">
                  <c:v>29287</c:v>
                </c:pt>
                <c:pt idx="42">
                  <c:v>4149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4D9-44C8-B54F-ADA842A218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6084584"/>
        <c:axId val="76084192"/>
      </c:barChart>
      <c:catAx>
        <c:axId val="76084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6084192"/>
        <c:crosses val="autoZero"/>
        <c:auto val="1"/>
        <c:lblAlgn val="ctr"/>
        <c:lblOffset val="100"/>
        <c:noMultiLvlLbl val="0"/>
      </c:catAx>
      <c:valAx>
        <c:axId val="760841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6084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1250793771388977E-2"/>
          <c:y val="0.1583144407565826"/>
          <c:w val="0.98139491358590325"/>
          <c:h val="0.511038704032885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BA1-4629-89CE-0ACD0C3F7D0E}"/>
              </c:ext>
            </c:extLst>
          </c:dPt>
          <c:dPt>
            <c:idx val="2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BA1-4629-89CE-0ACD0C3F7D0E}"/>
              </c:ext>
            </c:extLst>
          </c:dPt>
          <c:dPt>
            <c:idx val="3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BA1-4629-89CE-0ACD0C3F7D0E}"/>
              </c:ext>
            </c:extLst>
          </c:dPt>
          <c:dPt>
            <c:idx val="3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BA1-4629-89CE-0ACD0C3F7D0E}"/>
              </c:ext>
            </c:extLst>
          </c:dPt>
          <c:dPt>
            <c:idx val="4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BA1-4629-89CE-0ACD0C3F7D0E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'OZUS_kwotavol2 (2)'!$E$2:$E$44</c:f>
              <c:strCache>
                <c:ptCount val="43"/>
                <c:pt idx="0">
                  <c:v>Białystok</c:v>
                </c:pt>
                <c:pt idx="1">
                  <c:v>Bielsko-Biała</c:v>
                </c:pt>
                <c:pt idx="2">
                  <c:v>Biłgoraj</c:v>
                </c:pt>
                <c:pt idx="3">
                  <c:v>Bydgoszcz</c:v>
                </c:pt>
                <c:pt idx="4">
                  <c:v>Chorzów </c:v>
                </c:pt>
                <c:pt idx="5">
                  <c:v>Chrzanów</c:v>
                </c:pt>
                <c:pt idx="6">
                  <c:v>Częstochowa</c:v>
                </c:pt>
                <c:pt idx="7">
                  <c:v>Elbląg</c:v>
                </c:pt>
                <c:pt idx="8">
                  <c:v>Gdańsk</c:v>
                </c:pt>
                <c:pt idx="9">
                  <c:v>Gorzów Wlkp.</c:v>
                </c:pt>
                <c:pt idx="10">
                  <c:v>Jasło</c:v>
                </c:pt>
                <c:pt idx="11">
                  <c:v>Kielce</c:v>
                </c:pt>
                <c:pt idx="12">
                  <c:v>Koszalin</c:v>
                </c:pt>
                <c:pt idx="13">
                  <c:v>Kraków</c:v>
                </c:pt>
                <c:pt idx="14">
                  <c:v>Legnica</c:v>
                </c:pt>
                <c:pt idx="15">
                  <c:v>Lublin</c:v>
                </c:pt>
                <c:pt idx="16">
                  <c:v>Łódź I</c:v>
                </c:pt>
                <c:pt idx="17">
                  <c:v>Łódź II</c:v>
                </c:pt>
                <c:pt idx="18">
                  <c:v>Nowy Sącz</c:v>
                </c:pt>
                <c:pt idx="19">
                  <c:v>Olsztyn</c:v>
                </c:pt>
                <c:pt idx="20">
                  <c:v>Opole</c:v>
                </c:pt>
                <c:pt idx="21">
                  <c:v>Ostrów Wlkp.</c:v>
                </c:pt>
                <c:pt idx="22">
                  <c:v>Piła</c:v>
                </c:pt>
                <c:pt idx="23">
                  <c:v>Płock</c:v>
                </c:pt>
                <c:pt idx="24">
                  <c:v>Poznań I</c:v>
                </c:pt>
                <c:pt idx="25">
                  <c:v>Poznań II</c:v>
                </c:pt>
                <c:pt idx="26">
                  <c:v>Radom</c:v>
                </c:pt>
                <c:pt idx="27">
                  <c:v>Rybnik</c:v>
                </c:pt>
                <c:pt idx="28">
                  <c:v>Rzeszów</c:v>
                </c:pt>
                <c:pt idx="29">
                  <c:v>Siedlce</c:v>
                </c:pt>
                <c:pt idx="30">
                  <c:v>Słupsk</c:v>
                </c:pt>
                <c:pt idx="31">
                  <c:v>Sosnowiec</c:v>
                </c:pt>
                <c:pt idx="32">
                  <c:v>Szczecin</c:v>
                </c:pt>
                <c:pt idx="33">
                  <c:v>Tarnów</c:v>
                </c:pt>
                <c:pt idx="34">
                  <c:v>Tomaszów Maz.</c:v>
                </c:pt>
                <c:pt idx="35">
                  <c:v>Toruń</c:v>
                </c:pt>
                <c:pt idx="36">
                  <c:v>Wałbrzych</c:v>
                </c:pt>
                <c:pt idx="37">
                  <c:v>Warszawa I</c:v>
                </c:pt>
                <c:pt idx="38">
                  <c:v>Warszawa II</c:v>
                </c:pt>
                <c:pt idx="39">
                  <c:v>Warszawa III</c:v>
                </c:pt>
                <c:pt idx="40">
                  <c:v>Wrocław</c:v>
                </c:pt>
                <c:pt idx="41">
                  <c:v>Zabrze</c:v>
                </c:pt>
                <c:pt idx="42">
                  <c:v>Zielona Góra</c:v>
                </c:pt>
              </c:strCache>
            </c:strRef>
          </c:cat>
          <c:val>
            <c:numRef>
              <c:f>'OZUS_kwotavol2 (2)'!$U$2:$U$44</c:f>
              <c:numCache>
                <c:formatCode>#,##0.00\ "zł"</c:formatCode>
                <c:ptCount val="43"/>
                <c:pt idx="0">
                  <c:v>548048</c:v>
                </c:pt>
                <c:pt idx="1">
                  <c:v>979386</c:v>
                </c:pt>
                <c:pt idx="2">
                  <c:v>223353</c:v>
                </c:pt>
                <c:pt idx="3">
                  <c:v>787637</c:v>
                </c:pt>
                <c:pt idx="4">
                  <c:v>2671031</c:v>
                </c:pt>
                <c:pt idx="5">
                  <c:v>880042</c:v>
                </c:pt>
                <c:pt idx="6">
                  <c:v>392749</c:v>
                </c:pt>
                <c:pt idx="7">
                  <c:v>276753</c:v>
                </c:pt>
                <c:pt idx="8">
                  <c:v>1795011</c:v>
                </c:pt>
                <c:pt idx="9">
                  <c:v>220843</c:v>
                </c:pt>
                <c:pt idx="10">
                  <c:v>253627</c:v>
                </c:pt>
                <c:pt idx="11">
                  <c:v>672462</c:v>
                </c:pt>
                <c:pt idx="12">
                  <c:v>303001</c:v>
                </c:pt>
                <c:pt idx="13">
                  <c:v>1543246</c:v>
                </c:pt>
                <c:pt idx="14">
                  <c:v>1773100</c:v>
                </c:pt>
                <c:pt idx="15">
                  <c:v>1071582</c:v>
                </c:pt>
                <c:pt idx="16">
                  <c:v>848490</c:v>
                </c:pt>
                <c:pt idx="17">
                  <c:v>436809</c:v>
                </c:pt>
                <c:pt idx="18">
                  <c:v>351594</c:v>
                </c:pt>
                <c:pt idx="19">
                  <c:v>503308</c:v>
                </c:pt>
                <c:pt idx="20">
                  <c:v>791794</c:v>
                </c:pt>
                <c:pt idx="21">
                  <c:v>532936</c:v>
                </c:pt>
                <c:pt idx="22">
                  <c:v>213482</c:v>
                </c:pt>
                <c:pt idx="23">
                  <c:v>725487</c:v>
                </c:pt>
                <c:pt idx="24">
                  <c:v>1188758</c:v>
                </c:pt>
                <c:pt idx="25">
                  <c:v>863641</c:v>
                </c:pt>
                <c:pt idx="26">
                  <c:v>386543</c:v>
                </c:pt>
                <c:pt idx="27">
                  <c:v>4111677</c:v>
                </c:pt>
                <c:pt idx="28">
                  <c:v>706676</c:v>
                </c:pt>
                <c:pt idx="29">
                  <c:v>284591</c:v>
                </c:pt>
                <c:pt idx="30">
                  <c:v>238510</c:v>
                </c:pt>
                <c:pt idx="31">
                  <c:v>1443733</c:v>
                </c:pt>
                <c:pt idx="32">
                  <c:v>967168</c:v>
                </c:pt>
                <c:pt idx="33">
                  <c:v>231220</c:v>
                </c:pt>
                <c:pt idx="34">
                  <c:v>569465</c:v>
                </c:pt>
                <c:pt idx="35">
                  <c:v>555768</c:v>
                </c:pt>
                <c:pt idx="36">
                  <c:v>881401</c:v>
                </c:pt>
                <c:pt idx="37">
                  <c:v>2152745</c:v>
                </c:pt>
                <c:pt idx="38">
                  <c:v>1682109</c:v>
                </c:pt>
                <c:pt idx="39">
                  <c:v>2308161</c:v>
                </c:pt>
                <c:pt idx="40">
                  <c:v>1285905</c:v>
                </c:pt>
                <c:pt idx="41">
                  <c:v>2694026</c:v>
                </c:pt>
                <c:pt idx="42">
                  <c:v>383507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BA1-4629-89CE-0ACD0C3F7D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8670720"/>
        <c:axId val="128672512"/>
      </c:barChart>
      <c:catAx>
        <c:axId val="128670720"/>
        <c:scaling>
          <c:orientation val="minMax"/>
        </c:scaling>
        <c:delete val="0"/>
        <c:axPos val="b"/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8672512"/>
        <c:crosses val="autoZero"/>
        <c:auto val="1"/>
        <c:lblAlgn val="ctr"/>
        <c:lblOffset val="100"/>
        <c:noMultiLvlLbl val="0"/>
      </c:catAx>
      <c:valAx>
        <c:axId val="128672512"/>
        <c:scaling>
          <c:orientation val="minMax"/>
        </c:scaling>
        <c:delete val="1"/>
        <c:axPos val="l"/>
        <c:numFmt formatCode="#,##0.00\ &quot;zł&quot;" sourceLinked="1"/>
        <c:majorTickMark val="none"/>
        <c:minorTickMark val="none"/>
        <c:tickLblPos val="nextTo"/>
        <c:crossAx val="12867072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pl-P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1178C-28A7-4D31-BD52-F1491313C44E}" type="datetimeFigureOut">
              <a:rPr lang="pl-PL" smtClean="0"/>
              <a:t>17.01.2022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B21CF-8D73-4311-9B7F-12EA652CC1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3925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06357" y="4715157"/>
            <a:ext cx="4984962" cy="4466987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86026785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286984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1pPr>
    <a:lvl2pPr indent="143492" defTabSz="286984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2pPr>
    <a:lvl3pPr indent="286984" defTabSz="286984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3pPr>
    <a:lvl4pPr indent="430477" defTabSz="286984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4pPr>
    <a:lvl5pPr indent="573969" defTabSz="286984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5pPr>
    <a:lvl6pPr indent="717461" defTabSz="286984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6pPr>
    <a:lvl7pPr indent="860953" defTabSz="286984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7pPr>
    <a:lvl8pPr indent="1004446" defTabSz="286984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8pPr>
    <a:lvl9pPr indent="1147938" defTabSz="286984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7834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0325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8137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3006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7221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0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1749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1749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6482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7204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167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29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916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527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099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869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0325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888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0325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851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0325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451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tuł i podtytu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668DA05C-5089-47B0-A1F2-5890D173FDAD}"/>
              </a:ext>
            </a:extLst>
          </p:cNvPr>
          <p:cNvSpPr/>
          <p:nvPr userDrawn="1"/>
        </p:nvSpPr>
        <p:spPr>
          <a:xfrm>
            <a:off x="4355976" y="-2028"/>
            <a:ext cx="4773535" cy="430197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3" name="Trapez 3"/>
          <p:cNvSpPr/>
          <p:nvPr userDrawn="1"/>
        </p:nvSpPr>
        <p:spPr>
          <a:xfrm>
            <a:off x="2292581" y="4042808"/>
            <a:ext cx="6854023" cy="1100692"/>
          </a:xfrm>
          <a:custGeom>
            <a:avLst/>
            <a:gdLst>
              <a:gd name="connsiteX0" fmla="*/ 0 w 12651729"/>
              <a:gd name="connsiteY0" fmla="*/ 1132384 h 1132384"/>
              <a:gd name="connsiteX1" fmla="*/ 448503 w 12651729"/>
              <a:gd name="connsiteY1" fmla="*/ 0 h 1132384"/>
              <a:gd name="connsiteX2" fmla="*/ 12203226 w 12651729"/>
              <a:gd name="connsiteY2" fmla="*/ 0 h 1132384"/>
              <a:gd name="connsiteX3" fmla="*/ 12651729 w 12651729"/>
              <a:gd name="connsiteY3" fmla="*/ 1132384 h 1132384"/>
              <a:gd name="connsiteX4" fmla="*/ 0 w 12651729"/>
              <a:gd name="connsiteY4" fmla="*/ 1132384 h 1132384"/>
              <a:gd name="connsiteX0" fmla="*/ 0 w 12651729"/>
              <a:gd name="connsiteY0" fmla="*/ 1160959 h 1160959"/>
              <a:gd name="connsiteX1" fmla="*/ 448503 w 12651729"/>
              <a:gd name="connsiteY1" fmla="*/ 28575 h 1160959"/>
              <a:gd name="connsiteX2" fmla="*/ 12622326 w 12651729"/>
              <a:gd name="connsiteY2" fmla="*/ 0 h 1160959"/>
              <a:gd name="connsiteX3" fmla="*/ 12651729 w 12651729"/>
              <a:gd name="connsiteY3" fmla="*/ 1160959 h 1160959"/>
              <a:gd name="connsiteX4" fmla="*/ 0 w 12651729"/>
              <a:gd name="connsiteY4" fmla="*/ 1160959 h 1160959"/>
              <a:gd name="connsiteX0" fmla="*/ 0 w 12654076"/>
              <a:gd name="connsiteY0" fmla="*/ 1167309 h 1167309"/>
              <a:gd name="connsiteX1" fmla="*/ 448503 w 12654076"/>
              <a:gd name="connsiteY1" fmla="*/ 34925 h 1167309"/>
              <a:gd name="connsiteX2" fmla="*/ 12654076 w 12654076"/>
              <a:gd name="connsiteY2" fmla="*/ 0 h 1167309"/>
              <a:gd name="connsiteX3" fmla="*/ 12651729 w 12654076"/>
              <a:gd name="connsiteY3" fmla="*/ 1167309 h 1167309"/>
              <a:gd name="connsiteX4" fmla="*/ 0 w 12654076"/>
              <a:gd name="connsiteY4" fmla="*/ 1167309 h 1167309"/>
              <a:gd name="connsiteX0" fmla="*/ 0 w 12660426"/>
              <a:gd name="connsiteY0" fmla="*/ 1148259 h 1148259"/>
              <a:gd name="connsiteX1" fmla="*/ 448503 w 12660426"/>
              <a:gd name="connsiteY1" fmla="*/ 15875 h 1148259"/>
              <a:gd name="connsiteX2" fmla="*/ 12660426 w 12660426"/>
              <a:gd name="connsiteY2" fmla="*/ 0 h 1148259"/>
              <a:gd name="connsiteX3" fmla="*/ 12651729 w 12660426"/>
              <a:gd name="connsiteY3" fmla="*/ 1148259 h 1148259"/>
              <a:gd name="connsiteX4" fmla="*/ 0 w 12660426"/>
              <a:gd name="connsiteY4" fmla="*/ 1148259 h 1148259"/>
              <a:gd name="connsiteX0" fmla="*/ 0 w 12670336"/>
              <a:gd name="connsiteY0" fmla="*/ 1148259 h 1148259"/>
              <a:gd name="connsiteX1" fmla="*/ 448503 w 12670336"/>
              <a:gd name="connsiteY1" fmla="*/ 15875 h 1148259"/>
              <a:gd name="connsiteX2" fmla="*/ 12660426 w 12670336"/>
              <a:gd name="connsiteY2" fmla="*/ 0 h 1148259"/>
              <a:gd name="connsiteX3" fmla="*/ 12670298 w 12670336"/>
              <a:gd name="connsiteY3" fmla="*/ 1148259 h 1148259"/>
              <a:gd name="connsiteX4" fmla="*/ 0 w 12670336"/>
              <a:gd name="connsiteY4" fmla="*/ 1148259 h 1148259"/>
              <a:gd name="connsiteX0" fmla="*/ 0 w 12672031"/>
              <a:gd name="connsiteY0" fmla="*/ 1143497 h 1143497"/>
              <a:gd name="connsiteX1" fmla="*/ 448503 w 12672031"/>
              <a:gd name="connsiteY1" fmla="*/ 11113 h 1143497"/>
              <a:gd name="connsiteX2" fmla="*/ 12672031 w 12672031"/>
              <a:gd name="connsiteY2" fmla="*/ 0 h 1143497"/>
              <a:gd name="connsiteX3" fmla="*/ 12670298 w 12672031"/>
              <a:gd name="connsiteY3" fmla="*/ 1143497 h 1143497"/>
              <a:gd name="connsiteX4" fmla="*/ 0 w 12672031"/>
              <a:gd name="connsiteY4" fmla="*/ 1143497 h 1143497"/>
              <a:gd name="connsiteX0" fmla="*/ 0 w 12670360"/>
              <a:gd name="connsiteY0" fmla="*/ 1143497 h 1143497"/>
              <a:gd name="connsiteX1" fmla="*/ 448503 w 12670360"/>
              <a:gd name="connsiteY1" fmla="*/ 11113 h 1143497"/>
              <a:gd name="connsiteX2" fmla="*/ 12665068 w 12670360"/>
              <a:gd name="connsiteY2" fmla="*/ 0 h 1143497"/>
              <a:gd name="connsiteX3" fmla="*/ 12670298 w 12670360"/>
              <a:gd name="connsiteY3" fmla="*/ 1143497 h 1143497"/>
              <a:gd name="connsiteX4" fmla="*/ 0 w 12670360"/>
              <a:gd name="connsiteY4" fmla="*/ 1143497 h 1143497"/>
              <a:gd name="connsiteX0" fmla="*/ 0 w 12672030"/>
              <a:gd name="connsiteY0" fmla="*/ 1145878 h 1145878"/>
              <a:gd name="connsiteX1" fmla="*/ 448503 w 12672030"/>
              <a:gd name="connsiteY1" fmla="*/ 13494 h 1145878"/>
              <a:gd name="connsiteX2" fmla="*/ 12672030 w 12672030"/>
              <a:gd name="connsiteY2" fmla="*/ 0 h 1145878"/>
              <a:gd name="connsiteX3" fmla="*/ 12670298 w 12672030"/>
              <a:gd name="connsiteY3" fmla="*/ 1145878 h 1145878"/>
              <a:gd name="connsiteX4" fmla="*/ 0 w 12672030"/>
              <a:gd name="connsiteY4" fmla="*/ 1145878 h 1145878"/>
              <a:gd name="connsiteX0" fmla="*/ 0 w 12670360"/>
              <a:gd name="connsiteY0" fmla="*/ 1145878 h 1145878"/>
              <a:gd name="connsiteX1" fmla="*/ 448503 w 12670360"/>
              <a:gd name="connsiteY1" fmla="*/ 13494 h 1145878"/>
              <a:gd name="connsiteX2" fmla="*/ 12665067 w 12670360"/>
              <a:gd name="connsiteY2" fmla="*/ 0 h 1145878"/>
              <a:gd name="connsiteX3" fmla="*/ 12670298 w 12670360"/>
              <a:gd name="connsiteY3" fmla="*/ 1145878 h 1145878"/>
              <a:gd name="connsiteX4" fmla="*/ 0 w 12670360"/>
              <a:gd name="connsiteY4" fmla="*/ 1145878 h 1145878"/>
              <a:gd name="connsiteX0" fmla="*/ 0 w 12674351"/>
              <a:gd name="connsiteY0" fmla="*/ 1145878 h 1145878"/>
              <a:gd name="connsiteX1" fmla="*/ 448503 w 12674351"/>
              <a:gd name="connsiteY1" fmla="*/ 13494 h 1145878"/>
              <a:gd name="connsiteX2" fmla="*/ 12674351 w 12674351"/>
              <a:gd name="connsiteY2" fmla="*/ 0 h 1145878"/>
              <a:gd name="connsiteX3" fmla="*/ 12670298 w 12674351"/>
              <a:gd name="connsiteY3" fmla="*/ 1145878 h 1145878"/>
              <a:gd name="connsiteX4" fmla="*/ 0 w 12674351"/>
              <a:gd name="connsiteY4" fmla="*/ 1145878 h 1145878"/>
              <a:gd name="connsiteX0" fmla="*/ 0 w 12670390"/>
              <a:gd name="connsiteY0" fmla="*/ 1145878 h 1145878"/>
              <a:gd name="connsiteX1" fmla="*/ 448503 w 12670390"/>
              <a:gd name="connsiteY1" fmla="*/ 13494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70390"/>
              <a:gd name="connsiteY0" fmla="*/ 1145878 h 1145878"/>
              <a:gd name="connsiteX1" fmla="*/ 436898 w 12670390"/>
              <a:gd name="connsiteY1" fmla="*/ 1588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81995"/>
              <a:gd name="connsiteY0" fmla="*/ 1148260 h 1148260"/>
              <a:gd name="connsiteX1" fmla="*/ 448503 w 12681995"/>
              <a:gd name="connsiteY1" fmla="*/ 1588 h 1148260"/>
              <a:gd name="connsiteX2" fmla="*/ 12678992 w 12681995"/>
              <a:gd name="connsiteY2" fmla="*/ 0 h 1148260"/>
              <a:gd name="connsiteX3" fmla="*/ 12681903 w 12681995"/>
              <a:gd name="connsiteY3" fmla="*/ 1145878 h 1148260"/>
              <a:gd name="connsiteX4" fmla="*/ 0 w 12681995"/>
              <a:gd name="connsiteY4" fmla="*/ 1148260 h 1148260"/>
              <a:gd name="connsiteX0" fmla="*/ 0 w 13153589"/>
              <a:gd name="connsiteY0" fmla="*/ 1143022 h 1145878"/>
              <a:gd name="connsiteX1" fmla="*/ 920097 w 13153589"/>
              <a:gd name="connsiteY1" fmla="*/ 1588 h 1145878"/>
              <a:gd name="connsiteX2" fmla="*/ 13150586 w 13153589"/>
              <a:gd name="connsiteY2" fmla="*/ 0 h 1145878"/>
              <a:gd name="connsiteX3" fmla="*/ 13153497 w 13153589"/>
              <a:gd name="connsiteY3" fmla="*/ 1145878 h 1145878"/>
              <a:gd name="connsiteX4" fmla="*/ 0 w 13153589"/>
              <a:gd name="connsiteY4" fmla="*/ 1143022 h 1145878"/>
              <a:gd name="connsiteX0" fmla="*/ 0 w 13153589"/>
              <a:gd name="connsiteY0" fmla="*/ 1146671 h 1149527"/>
              <a:gd name="connsiteX1" fmla="*/ 833477 w 13153589"/>
              <a:gd name="connsiteY1" fmla="*/ 0 h 1149527"/>
              <a:gd name="connsiteX2" fmla="*/ 13150586 w 13153589"/>
              <a:gd name="connsiteY2" fmla="*/ 3649 h 1149527"/>
              <a:gd name="connsiteX3" fmla="*/ 13153497 w 13153589"/>
              <a:gd name="connsiteY3" fmla="*/ 1149527 h 1149527"/>
              <a:gd name="connsiteX4" fmla="*/ 0 w 13153589"/>
              <a:gd name="connsiteY4" fmla="*/ 1146671 h 114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53589" h="1149527">
                <a:moveTo>
                  <a:pt x="0" y="1146671"/>
                </a:moveTo>
                <a:lnTo>
                  <a:pt x="833477" y="0"/>
                </a:lnTo>
                <a:lnTo>
                  <a:pt x="13150586" y="3649"/>
                </a:lnTo>
                <a:cubicBezTo>
                  <a:pt x="13149804" y="392752"/>
                  <a:pt x="13154279" y="760424"/>
                  <a:pt x="13153497" y="1149527"/>
                </a:cubicBezTo>
                <a:lnTo>
                  <a:pt x="0" y="1146671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4" name="Trapez 3"/>
          <p:cNvSpPr/>
          <p:nvPr userDrawn="1"/>
        </p:nvSpPr>
        <p:spPr>
          <a:xfrm>
            <a:off x="-36512" y="4042808"/>
            <a:ext cx="6854023" cy="1100692"/>
          </a:xfrm>
          <a:custGeom>
            <a:avLst/>
            <a:gdLst>
              <a:gd name="connsiteX0" fmla="*/ 0 w 12651729"/>
              <a:gd name="connsiteY0" fmla="*/ 1132384 h 1132384"/>
              <a:gd name="connsiteX1" fmla="*/ 448503 w 12651729"/>
              <a:gd name="connsiteY1" fmla="*/ 0 h 1132384"/>
              <a:gd name="connsiteX2" fmla="*/ 12203226 w 12651729"/>
              <a:gd name="connsiteY2" fmla="*/ 0 h 1132384"/>
              <a:gd name="connsiteX3" fmla="*/ 12651729 w 12651729"/>
              <a:gd name="connsiteY3" fmla="*/ 1132384 h 1132384"/>
              <a:gd name="connsiteX4" fmla="*/ 0 w 12651729"/>
              <a:gd name="connsiteY4" fmla="*/ 1132384 h 1132384"/>
              <a:gd name="connsiteX0" fmla="*/ 0 w 12651729"/>
              <a:gd name="connsiteY0" fmla="*/ 1160959 h 1160959"/>
              <a:gd name="connsiteX1" fmla="*/ 448503 w 12651729"/>
              <a:gd name="connsiteY1" fmla="*/ 28575 h 1160959"/>
              <a:gd name="connsiteX2" fmla="*/ 12622326 w 12651729"/>
              <a:gd name="connsiteY2" fmla="*/ 0 h 1160959"/>
              <a:gd name="connsiteX3" fmla="*/ 12651729 w 12651729"/>
              <a:gd name="connsiteY3" fmla="*/ 1160959 h 1160959"/>
              <a:gd name="connsiteX4" fmla="*/ 0 w 12651729"/>
              <a:gd name="connsiteY4" fmla="*/ 1160959 h 1160959"/>
              <a:gd name="connsiteX0" fmla="*/ 0 w 12654076"/>
              <a:gd name="connsiteY0" fmla="*/ 1167309 h 1167309"/>
              <a:gd name="connsiteX1" fmla="*/ 448503 w 12654076"/>
              <a:gd name="connsiteY1" fmla="*/ 34925 h 1167309"/>
              <a:gd name="connsiteX2" fmla="*/ 12654076 w 12654076"/>
              <a:gd name="connsiteY2" fmla="*/ 0 h 1167309"/>
              <a:gd name="connsiteX3" fmla="*/ 12651729 w 12654076"/>
              <a:gd name="connsiteY3" fmla="*/ 1167309 h 1167309"/>
              <a:gd name="connsiteX4" fmla="*/ 0 w 12654076"/>
              <a:gd name="connsiteY4" fmla="*/ 1167309 h 1167309"/>
              <a:gd name="connsiteX0" fmla="*/ 0 w 12660426"/>
              <a:gd name="connsiteY0" fmla="*/ 1148259 h 1148259"/>
              <a:gd name="connsiteX1" fmla="*/ 448503 w 12660426"/>
              <a:gd name="connsiteY1" fmla="*/ 15875 h 1148259"/>
              <a:gd name="connsiteX2" fmla="*/ 12660426 w 12660426"/>
              <a:gd name="connsiteY2" fmla="*/ 0 h 1148259"/>
              <a:gd name="connsiteX3" fmla="*/ 12651729 w 12660426"/>
              <a:gd name="connsiteY3" fmla="*/ 1148259 h 1148259"/>
              <a:gd name="connsiteX4" fmla="*/ 0 w 12660426"/>
              <a:gd name="connsiteY4" fmla="*/ 1148259 h 1148259"/>
              <a:gd name="connsiteX0" fmla="*/ 0 w 12670336"/>
              <a:gd name="connsiteY0" fmla="*/ 1148259 h 1148259"/>
              <a:gd name="connsiteX1" fmla="*/ 448503 w 12670336"/>
              <a:gd name="connsiteY1" fmla="*/ 15875 h 1148259"/>
              <a:gd name="connsiteX2" fmla="*/ 12660426 w 12670336"/>
              <a:gd name="connsiteY2" fmla="*/ 0 h 1148259"/>
              <a:gd name="connsiteX3" fmla="*/ 12670298 w 12670336"/>
              <a:gd name="connsiteY3" fmla="*/ 1148259 h 1148259"/>
              <a:gd name="connsiteX4" fmla="*/ 0 w 12670336"/>
              <a:gd name="connsiteY4" fmla="*/ 1148259 h 1148259"/>
              <a:gd name="connsiteX0" fmla="*/ 0 w 12672031"/>
              <a:gd name="connsiteY0" fmla="*/ 1143497 h 1143497"/>
              <a:gd name="connsiteX1" fmla="*/ 448503 w 12672031"/>
              <a:gd name="connsiteY1" fmla="*/ 11113 h 1143497"/>
              <a:gd name="connsiteX2" fmla="*/ 12672031 w 12672031"/>
              <a:gd name="connsiteY2" fmla="*/ 0 h 1143497"/>
              <a:gd name="connsiteX3" fmla="*/ 12670298 w 12672031"/>
              <a:gd name="connsiteY3" fmla="*/ 1143497 h 1143497"/>
              <a:gd name="connsiteX4" fmla="*/ 0 w 12672031"/>
              <a:gd name="connsiteY4" fmla="*/ 1143497 h 1143497"/>
              <a:gd name="connsiteX0" fmla="*/ 0 w 12670360"/>
              <a:gd name="connsiteY0" fmla="*/ 1143497 h 1143497"/>
              <a:gd name="connsiteX1" fmla="*/ 448503 w 12670360"/>
              <a:gd name="connsiteY1" fmla="*/ 11113 h 1143497"/>
              <a:gd name="connsiteX2" fmla="*/ 12665068 w 12670360"/>
              <a:gd name="connsiteY2" fmla="*/ 0 h 1143497"/>
              <a:gd name="connsiteX3" fmla="*/ 12670298 w 12670360"/>
              <a:gd name="connsiteY3" fmla="*/ 1143497 h 1143497"/>
              <a:gd name="connsiteX4" fmla="*/ 0 w 12670360"/>
              <a:gd name="connsiteY4" fmla="*/ 1143497 h 1143497"/>
              <a:gd name="connsiteX0" fmla="*/ 0 w 12672030"/>
              <a:gd name="connsiteY0" fmla="*/ 1145878 h 1145878"/>
              <a:gd name="connsiteX1" fmla="*/ 448503 w 12672030"/>
              <a:gd name="connsiteY1" fmla="*/ 13494 h 1145878"/>
              <a:gd name="connsiteX2" fmla="*/ 12672030 w 12672030"/>
              <a:gd name="connsiteY2" fmla="*/ 0 h 1145878"/>
              <a:gd name="connsiteX3" fmla="*/ 12670298 w 12672030"/>
              <a:gd name="connsiteY3" fmla="*/ 1145878 h 1145878"/>
              <a:gd name="connsiteX4" fmla="*/ 0 w 12672030"/>
              <a:gd name="connsiteY4" fmla="*/ 1145878 h 1145878"/>
              <a:gd name="connsiteX0" fmla="*/ 0 w 12670360"/>
              <a:gd name="connsiteY0" fmla="*/ 1145878 h 1145878"/>
              <a:gd name="connsiteX1" fmla="*/ 448503 w 12670360"/>
              <a:gd name="connsiteY1" fmla="*/ 13494 h 1145878"/>
              <a:gd name="connsiteX2" fmla="*/ 12665067 w 12670360"/>
              <a:gd name="connsiteY2" fmla="*/ 0 h 1145878"/>
              <a:gd name="connsiteX3" fmla="*/ 12670298 w 12670360"/>
              <a:gd name="connsiteY3" fmla="*/ 1145878 h 1145878"/>
              <a:gd name="connsiteX4" fmla="*/ 0 w 12670360"/>
              <a:gd name="connsiteY4" fmla="*/ 1145878 h 1145878"/>
              <a:gd name="connsiteX0" fmla="*/ 0 w 12674351"/>
              <a:gd name="connsiteY0" fmla="*/ 1145878 h 1145878"/>
              <a:gd name="connsiteX1" fmla="*/ 448503 w 12674351"/>
              <a:gd name="connsiteY1" fmla="*/ 13494 h 1145878"/>
              <a:gd name="connsiteX2" fmla="*/ 12674351 w 12674351"/>
              <a:gd name="connsiteY2" fmla="*/ 0 h 1145878"/>
              <a:gd name="connsiteX3" fmla="*/ 12670298 w 12674351"/>
              <a:gd name="connsiteY3" fmla="*/ 1145878 h 1145878"/>
              <a:gd name="connsiteX4" fmla="*/ 0 w 12674351"/>
              <a:gd name="connsiteY4" fmla="*/ 1145878 h 1145878"/>
              <a:gd name="connsiteX0" fmla="*/ 0 w 12670390"/>
              <a:gd name="connsiteY0" fmla="*/ 1145878 h 1145878"/>
              <a:gd name="connsiteX1" fmla="*/ 448503 w 12670390"/>
              <a:gd name="connsiteY1" fmla="*/ 13494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70390"/>
              <a:gd name="connsiteY0" fmla="*/ 1145878 h 1145878"/>
              <a:gd name="connsiteX1" fmla="*/ 436898 w 12670390"/>
              <a:gd name="connsiteY1" fmla="*/ 1588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81995"/>
              <a:gd name="connsiteY0" fmla="*/ 1148260 h 1148260"/>
              <a:gd name="connsiteX1" fmla="*/ 448503 w 12681995"/>
              <a:gd name="connsiteY1" fmla="*/ 1588 h 1148260"/>
              <a:gd name="connsiteX2" fmla="*/ 12678992 w 12681995"/>
              <a:gd name="connsiteY2" fmla="*/ 0 h 1148260"/>
              <a:gd name="connsiteX3" fmla="*/ 12681903 w 12681995"/>
              <a:gd name="connsiteY3" fmla="*/ 1145878 h 1148260"/>
              <a:gd name="connsiteX4" fmla="*/ 0 w 12681995"/>
              <a:gd name="connsiteY4" fmla="*/ 1148260 h 1148260"/>
              <a:gd name="connsiteX0" fmla="*/ 0 w 13153589"/>
              <a:gd name="connsiteY0" fmla="*/ 1143022 h 1145878"/>
              <a:gd name="connsiteX1" fmla="*/ 920097 w 13153589"/>
              <a:gd name="connsiteY1" fmla="*/ 1588 h 1145878"/>
              <a:gd name="connsiteX2" fmla="*/ 13150586 w 13153589"/>
              <a:gd name="connsiteY2" fmla="*/ 0 h 1145878"/>
              <a:gd name="connsiteX3" fmla="*/ 13153497 w 13153589"/>
              <a:gd name="connsiteY3" fmla="*/ 1145878 h 1145878"/>
              <a:gd name="connsiteX4" fmla="*/ 0 w 13153589"/>
              <a:gd name="connsiteY4" fmla="*/ 1143022 h 1145878"/>
              <a:gd name="connsiteX0" fmla="*/ 0 w 13153589"/>
              <a:gd name="connsiteY0" fmla="*/ 1146671 h 1149527"/>
              <a:gd name="connsiteX1" fmla="*/ 833477 w 13153589"/>
              <a:gd name="connsiteY1" fmla="*/ 0 h 1149527"/>
              <a:gd name="connsiteX2" fmla="*/ 13150586 w 13153589"/>
              <a:gd name="connsiteY2" fmla="*/ 3649 h 1149527"/>
              <a:gd name="connsiteX3" fmla="*/ 13153497 w 13153589"/>
              <a:gd name="connsiteY3" fmla="*/ 1149527 h 1149527"/>
              <a:gd name="connsiteX4" fmla="*/ 0 w 13153589"/>
              <a:gd name="connsiteY4" fmla="*/ 1146671 h 114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53589" h="1149527">
                <a:moveTo>
                  <a:pt x="0" y="1146671"/>
                </a:moveTo>
                <a:lnTo>
                  <a:pt x="833477" y="0"/>
                </a:lnTo>
                <a:lnTo>
                  <a:pt x="13150586" y="3649"/>
                </a:lnTo>
                <a:cubicBezTo>
                  <a:pt x="13149804" y="392752"/>
                  <a:pt x="13154279" y="760424"/>
                  <a:pt x="13153497" y="1149527"/>
                </a:cubicBezTo>
                <a:lnTo>
                  <a:pt x="0" y="1146671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5" name="Prostokąt 14"/>
          <p:cNvSpPr/>
          <p:nvPr userDrawn="1"/>
        </p:nvSpPr>
        <p:spPr>
          <a:xfrm>
            <a:off x="-18827" y="4306091"/>
            <a:ext cx="9150154" cy="83740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6" name="Trójkąt prostokątny 14"/>
          <p:cNvSpPr/>
          <p:nvPr userDrawn="1"/>
        </p:nvSpPr>
        <p:spPr>
          <a:xfrm flipV="1">
            <a:off x="-36512" y="4302686"/>
            <a:ext cx="327453" cy="840814"/>
          </a:xfrm>
          <a:custGeom>
            <a:avLst/>
            <a:gdLst>
              <a:gd name="connsiteX0" fmla="*/ 0 w 525736"/>
              <a:gd name="connsiteY0" fmla="*/ 792088 h 792088"/>
              <a:gd name="connsiteX1" fmla="*/ 0 w 525736"/>
              <a:gd name="connsiteY1" fmla="*/ 0 h 792088"/>
              <a:gd name="connsiteX2" fmla="*/ 525736 w 525736"/>
              <a:gd name="connsiteY2" fmla="*/ 792088 h 792088"/>
              <a:gd name="connsiteX3" fmla="*/ 0 w 525736"/>
              <a:gd name="connsiteY3" fmla="*/ 792088 h 792088"/>
              <a:gd name="connsiteX0" fmla="*/ 0 w 313804"/>
              <a:gd name="connsiteY0" fmla="*/ 792088 h 792088"/>
              <a:gd name="connsiteX1" fmla="*/ 0 w 313804"/>
              <a:gd name="connsiteY1" fmla="*/ 0 h 792088"/>
              <a:gd name="connsiteX2" fmla="*/ 313804 w 313804"/>
              <a:gd name="connsiteY2" fmla="*/ 792088 h 792088"/>
              <a:gd name="connsiteX3" fmla="*/ 0 w 313804"/>
              <a:gd name="connsiteY3" fmla="*/ 792088 h 792088"/>
              <a:gd name="connsiteX0" fmla="*/ 0 w 318566"/>
              <a:gd name="connsiteY0" fmla="*/ 792088 h 792088"/>
              <a:gd name="connsiteX1" fmla="*/ 0 w 318566"/>
              <a:gd name="connsiteY1" fmla="*/ 0 h 792088"/>
              <a:gd name="connsiteX2" fmla="*/ 318566 w 318566"/>
              <a:gd name="connsiteY2" fmla="*/ 789707 h 792088"/>
              <a:gd name="connsiteX3" fmla="*/ 0 w 318566"/>
              <a:gd name="connsiteY3" fmla="*/ 792088 h 792088"/>
              <a:gd name="connsiteX0" fmla="*/ 0 w 318566"/>
              <a:gd name="connsiteY0" fmla="*/ 787325 h 789707"/>
              <a:gd name="connsiteX1" fmla="*/ 0 w 318566"/>
              <a:gd name="connsiteY1" fmla="*/ 0 h 789707"/>
              <a:gd name="connsiteX2" fmla="*/ 318566 w 318566"/>
              <a:gd name="connsiteY2" fmla="*/ 789707 h 789707"/>
              <a:gd name="connsiteX3" fmla="*/ 0 w 318566"/>
              <a:gd name="connsiteY3" fmla="*/ 787325 h 789707"/>
              <a:gd name="connsiteX0" fmla="*/ 0 w 604316"/>
              <a:gd name="connsiteY0" fmla="*/ 787325 h 1599332"/>
              <a:gd name="connsiteX1" fmla="*/ 0 w 604316"/>
              <a:gd name="connsiteY1" fmla="*/ 0 h 1599332"/>
              <a:gd name="connsiteX2" fmla="*/ 604316 w 604316"/>
              <a:gd name="connsiteY2" fmla="*/ 1599332 h 1599332"/>
              <a:gd name="connsiteX3" fmla="*/ 0 w 604316"/>
              <a:gd name="connsiteY3" fmla="*/ 787325 h 1599332"/>
              <a:gd name="connsiteX0" fmla="*/ 0 w 604316"/>
              <a:gd name="connsiteY0" fmla="*/ 1596950 h 1599332"/>
              <a:gd name="connsiteX1" fmla="*/ 0 w 604316"/>
              <a:gd name="connsiteY1" fmla="*/ 0 h 1599332"/>
              <a:gd name="connsiteX2" fmla="*/ 604316 w 604316"/>
              <a:gd name="connsiteY2" fmla="*/ 1599332 h 1599332"/>
              <a:gd name="connsiteX3" fmla="*/ 0 w 604316"/>
              <a:gd name="connsiteY3" fmla="*/ 1596950 h 1599332"/>
              <a:gd name="connsiteX0" fmla="*/ 0 w 613841"/>
              <a:gd name="connsiteY0" fmla="*/ 1596950 h 1596950"/>
              <a:gd name="connsiteX1" fmla="*/ 0 w 613841"/>
              <a:gd name="connsiteY1" fmla="*/ 0 h 1596950"/>
              <a:gd name="connsiteX2" fmla="*/ 613841 w 613841"/>
              <a:gd name="connsiteY2" fmla="*/ 1594570 h 1596950"/>
              <a:gd name="connsiteX3" fmla="*/ 0 w 613841"/>
              <a:gd name="connsiteY3" fmla="*/ 1596950 h 1596950"/>
              <a:gd name="connsiteX0" fmla="*/ 0 w 613841"/>
              <a:gd name="connsiteY0" fmla="*/ 1589806 h 1594570"/>
              <a:gd name="connsiteX1" fmla="*/ 0 w 613841"/>
              <a:gd name="connsiteY1" fmla="*/ 0 h 1594570"/>
              <a:gd name="connsiteX2" fmla="*/ 613841 w 613841"/>
              <a:gd name="connsiteY2" fmla="*/ 1594570 h 1594570"/>
              <a:gd name="connsiteX3" fmla="*/ 0 w 613841"/>
              <a:gd name="connsiteY3" fmla="*/ 1589806 h 1594570"/>
              <a:gd name="connsiteX0" fmla="*/ 0 w 611460"/>
              <a:gd name="connsiteY0" fmla="*/ 1589806 h 1589806"/>
              <a:gd name="connsiteX1" fmla="*/ 0 w 611460"/>
              <a:gd name="connsiteY1" fmla="*/ 0 h 1589806"/>
              <a:gd name="connsiteX2" fmla="*/ 611460 w 611460"/>
              <a:gd name="connsiteY2" fmla="*/ 1585045 h 1589806"/>
              <a:gd name="connsiteX3" fmla="*/ 0 w 611460"/>
              <a:gd name="connsiteY3" fmla="*/ 1589806 h 1589806"/>
              <a:gd name="connsiteX0" fmla="*/ 0 w 613841"/>
              <a:gd name="connsiteY0" fmla="*/ 1589806 h 1589806"/>
              <a:gd name="connsiteX1" fmla="*/ 0 w 613841"/>
              <a:gd name="connsiteY1" fmla="*/ 0 h 1589806"/>
              <a:gd name="connsiteX2" fmla="*/ 613841 w 613841"/>
              <a:gd name="connsiteY2" fmla="*/ 1587426 h 1589806"/>
              <a:gd name="connsiteX3" fmla="*/ 0 w 613841"/>
              <a:gd name="connsiteY3" fmla="*/ 1589806 h 1589806"/>
              <a:gd name="connsiteX0" fmla="*/ 0 w 613841"/>
              <a:gd name="connsiteY0" fmla="*/ 1589806 h 1594570"/>
              <a:gd name="connsiteX1" fmla="*/ 0 w 613841"/>
              <a:gd name="connsiteY1" fmla="*/ 0 h 1594570"/>
              <a:gd name="connsiteX2" fmla="*/ 613841 w 613841"/>
              <a:gd name="connsiteY2" fmla="*/ 1594570 h 1594570"/>
              <a:gd name="connsiteX3" fmla="*/ 0 w 613841"/>
              <a:gd name="connsiteY3" fmla="*/ 1589806 h 1594570"/>
              <a:gd name="connsiteX0" fmla="*/ 2381 w 613841"/>
              <a:gd name="connsiteY0" fmla="*/ 1596950 h 1596950"/>
              <a:gd name="connsiteX1" fmla="*/ 0 w 613841"/>
              <a:gd name="connsiteY1" fmla="*/ 0 h 1596950"/>
              <a:gd name="connsiteX2" fmla="*/ 613841 w 613841"/>
              <a:gd name="connsiteY2" fmla="*/ 1594570 h 1596950"/>
              <a:gd name="connsiteX3" fmla="*/ 2381 w 613841"/>
              <a:gd name="connsiteY3" fmla="*/ 1596950 h 1596950"/>
              <a:gd name="connsiteX0" fmla="*/ 105 w 616327"/>
              <a:gd name="connsiteY0" fmla="*/ 1596950 h 1596950"/>
              <a:gd name="connsiteX1" fmla="*/ 2486 w 616327"/>
              <a:gd name="connsiteY1" fmla="*/ 0 h 1596950"/>
              <a:gd name="connsiteX2" fmla="*/ 616327 w 616327"/>
              <a:gd name="connsiteY2" fmla="*/ 1594570 h 1596950"/>
              <a:gd name="connsiteX3" fmla="*/ 105 w 616327"/>
              <a:gd name="connsiteY3" fmla="*/ 1596950 h 1596950"/>
              <a:gd name="connsiteX0" fmla="*/ 105 w 609303"/>
              <a:gd name="connsiteY0" fmla="*/ 1596950 h 1596952"/>
              <a:gd name="connsiteX1" fmla="*/ 2486 w 609303"/>
              <a:gd name="connsiteY1" fmla="*/ 0 h 1596952"/>
              <a:gd name="connsiteX2" fmla="*/ 609303 w 609303"/>
              <a:gd name="connsiteY2" fmla="*/ 1596952 h 1596952"/>
              <a:gd name="connsiteX3" fmla="*/ 105 w 609303"/>
              <a:gd name="connsiteY3" fmla="*/ 1596950 h 1596952"/>
              <a:gd name="connsiteX0" fmla="*/ 2302 w 611500"/>
              <a:gd name="connsiteY0" fmla="*/ 1596950 h 1596952"/>
              <a:gd name="connsiteX1" fmla="*/ 0 w 611500"/>
              <a:gd name="connsiteY1" fmla="*/ 0 h 1596952"/>
              <a:gd name="connsiteX2" fmla="*/ 611500 w 611500"/>
              <a:gd name="connsiteY2" fmla="*/ 1596952 h 1596952"/>
              <a:gd name="connsiteX3" fmla="*/ 2302 w 611500"/>
              <a:gd name="connsiteY3" fmla="*/ 1596950 h 1596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500" h="1596952">
                <a:moveTo>
                  <a:pt x="2302" y="1596950"/>
                </a:moveTo>
                <a:cubicBezTo>
                  <a:pt x="1508" y="1064633"/>
                  <a:pt x="794" y="532317"/>
                  <a:pt x="0" y="0"/>
                </a:cubicBezTo>
                <a:lnTo>
                  <a:pt x="611500" y="1596952"/>
                </a:lnTo>
                <a:lnTo>
                  <a:pt x="2302" y="1596950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7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427" y="4528394"/>
            <a:ext cx="1706902" cy="38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tekstu 2"/>
          <p:cNvSpPr>
            <a:spLocks noGrp="1"/>
          </p:cNvSpPr>
          <p:nvPr>
            <p:ph type="body" sz="quarter" idx="10" hasCustomPrompt="1"/>
          </p:nvPr>
        </p:nvSpPr>
        <p:spPr>
          <a:xfrm>
            <a:off x="4556250" y="3330634"/>
            <a:ext cx="3914308" cy="456251"/>
          </a:xfrm>
          <a:prstGeom prst="rect">
            <a:avLst/>
          </a:prstGeom>
        </p:spPr>
        <p:txBody>
          <a:bodyPr lIns="57397" tIns="28698" rIns="57397" bIns="28698" anchor="t">
            <a:noAutofit/>
          </a:bodyPr>
          <a:lstStyle>
            <a:lvl1pPr marL="0" indent="0" algn="l">
              <a:spcBef>
                <a:spcPts val="0"/>
              </a:spcBef>
              <a:buNone/>
              <a:defRPr sz="15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Imię i nazwisko prelegenta </a:t>
            </a:r>
          </a:p>
          <a:p>
            <a:pPr lvl="0"/>
            <a:r>
              <a:rPr lang="pl-PL" dirty="0"/>
              <a:t>Stanowisko</a:t>
            </a:r>
          </a:p>
        </p:txBody>
      </p:sp>
      <p:sp>
        <p:nvSpPr>
          <p:cNvPr id="24" name="Symbol zastępczy tekstu 2"/>
          <p:cNvSpPr>
            <a:spLocks noGrp="1"/>
          </p:cNvSpPr>
          <p:nvPr>
            <p:ph type="body" sz="quarter" idx="11" hasCustomPrompt="1"/>
          </p:nvPr>
        </p:nvSpPr>
        <p:spPr>
          <a:xfrm>
            <a:off x="4559023" y="2495804"/>
            <a:ext cx="3911535" cy="569595"/>
          </a:xfrm>
          <a:prstGeom prst="rect">
            <a:avLst/>
          </a:prstGeom>
        </p:spPr>
        <p:txBody>
          <a:bodyPr lIns="57397" tIns="28698" rIns="57397" bIns="28698" anchor="t">
            <a:normAutofit/>
          </a:bodyPr>
          <a:lstStyle>
            <a:lvl1pPr marL="0" marR="0" indent="0" algn="l" defTabSz="3667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1800" b="1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Podtytuł</a:t>
            </a:r>
          </a:p>
        </p:txBody>
      </p:sp>
      <p:sp>
        <p:nvSpPr>
          <p:cNvPr id="29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546750" y="445264"/>
            <a:ext cx="3620205" cy="265810"/>
          </a:xfrm>
          <a:prstGeom prst="rect">
            <a:avLst/>
          </a:prstGeom>
        </p:spPr>
        <p:txBody>
          <a:bodyPr lIns="57397" tIns="28698" rIns="57397" bIns="28698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Miejsce i data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46535" y="416330"/>
            <a:ext cx="3924023" cy="1556892"/>
          </a:xfrm>
          <a:prstGeom prst="rect">
            <a:avLst/>
          </a:prstGeom>
        </p:spPr>
        <p:txBody>
          <a:bodyPr lIns="57397" tIns="28698" rIns="57397" bIns="28698"/>
          <a:lstStyle>
            <a:lvl1pPr algn="l">
              <a:spcBef>
                <a:spcPts val="0"/>
              </a:spcBef>
              <a:defRPr sz="36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pl-PL" dirty="0"/>
              <a:t>Tutaj proszę wpisać tytuł prezentacji</a:t>
            </a:r>
          </a:p>
        </p:txBody>
      </p:sp>
      <p:sp>
        <p:nvSpPr>
          <p:cNvPr id="12" name="Symbol zastępczy tekstu 2"/>
          <p:cNvSpPr>
            <a:spLocks noGrp="1"/>
          </p:cNvSpPr>
          <p:nvPr>
            <p:ph type="body" sz="quarter" idx="14" hasCustomPrompt="1"/>
          </p:nvPr>
        </p:nvSpPr>
        <p:spPr>
          <a:xfrm>
            <a:off x="673442" y="4584317"/>
            <a:ext cx="5771891" cy="228126"/>
          </a:xfrm>
          <a:prstGeom prst="rect">
            <a:avLst/>
          </a:prstGeom>
        </p:spPr>
        <p:txBody>
          <a:bodyPr lIns="57397" tIns="28698" rIns="57397" bIns="28698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500" baseline="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Nazwa jednostki lub komórki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podtytuł z grafiką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rapez 3"/>
          <p:cNvSpPr/>
          <p:nvPr userDrawn="1"/>
        </p:nvSpPr>
        <p:spPr>
          <a:xfrm>
            <a:off x="2292581" y="4042808"/>
            <a:ext cx="6854023" cy="1100692"/>
          </a:xfrm>
          <a:custGeom>
            <a:avLst/>
            <a:gdLst>
              <a:gd name="connsiteX0" fmla="*/ 0 w 12651729"/>
              <a:gd name="connsiteY0" fmla="*/ 1132384 h 1132384"/>
              <a:gd name="connsiteX1" fmla="*/ 448503 w 12651729"/>
              <a:gd name="connsiteY1" fmla="*/ 0 h 1132384"/>
              <a:gd name="connsiteX2" fmla="*/ 12203226 w 12651729"/>
              <a:gd name="connsiteY2" fmla="*/ 0 h 1132384"/>
              <a:gd name="connsiteX3" fmla="*/ 12651729 w 12651729"/>
              <a:gd name="connsiteY3" fmla="*/ 1132384 h 1132384"/>
              <a:gd name="connsiteX4" fmla="*/ 0 w 12651729"/>
              <a:gd name="connsiteY4" fmla="*/ 1132384 h 1132384"/>
              <a:gd name="connsiteX0" fmla="*/ 0 w 12651729"/>
              <a:gd name="connsiteY0" fmla="*/ 1160959 h 1160959"/>
              <a:gd name="connsiteX1" fmla="*/ 448503 w 12651729"/>
              <a:gd name="connsiteY1" fmla="*/ 28575 h 1160959"/>
              <a:gd name="connsiteX2" fmla="*/ 12622326 w 12651729"/>
              <a:gd name="connsiteY2" fmla="*/ 0 h 1160959"/>
              <a:gd name="connsiteX3" fmla="*/ 12651729 w 12651729"/>
              <a:gd name="connsiteY3" fmla="*/ 1160959 h 1160959"/>
              <a:gd name="connsiteX4" fmla="*/ 0 w 12651729"/>
              <a:gd name="connsiteY4" fmla="*/ 1160959 h 1160959"/>
              <a:gd name="connsiteX0" fmla="*/ 0 w 12654076"/>
              <a:gd name="connsiteY0" fmla="*/ 1167309 h 1167309"/>
              <a:gd name="connsiteX1" fmla="*/ 448503 w 12654076"/>
              <a:gd name="connsiteY1" fmla="*/ 34925 h 1167309"/>
              <a:gd name="connsiteX2" fmla="*/ 12654076 w 12654076"/>
              <a:gd name="connsiteY2" fmla="*/ 0 h 1167309"/>
              <a:gd name="connsiteX3" fmla="*/ 12651729 w 12654076"/>
              <a:gd name="connsiteY3" fmla="*/ 1167309 h 1167309"/>
              <a:gd name="connsiteX4" fmla="*/ 0 w 12654076"/>
              <a:gd name="connsiteY4" fmla="*/ 1167309 h 1167309"/>
              <a:gd name="connsiteX0" fmla="*/ 0 w 12660426"/>
              <a:gd name="connsiteY0" fmla="*/ 1148259 h 1148259"/>
              <a:gd name="connsiteX1" fmla="*/ 448503 w 12660426"/>
              <a:gd name="connsiteY1" fmla="*/ 15875 h 1148259"/>
              <a:gd name="connsiteX2" fmla="*/ 12660426 w 12660426"/>
              <a:gd name="connsiteY2" fmla="*/ 0 h 1148259"/>
              <a:gd name="connsiteX3" fmla="*/ 12651729 w 12660426"/>
              <a:gd name="connsiteY3" fmla="*/ 1148259 h 1148259"/>
              <a:gd name="connsiteX4" fmla="*/ 0 w 12660426"/>
              <a:gd name="connsiteY4" fmla="*/ 1148259 h 1148259"/>
              <a:gd name="connsiteX0" fmla="*/ 0 w 12670336"/>
              <a:gd name="connsiteY0" fmla="*/ 1148259 h 1148259"/>
              <a:gd name="connsiteX1" fmla="*/ 448503 w 12670336"/>
              <a:gd name="connsiteY1" fmla="*/ 15875 h 1148259"/>
              <a:gd name="connsiteX2" fmla="*/ 12660426 w 12670336"/>
              <a:gd name="connsiteY2" fmla="*/ 0 h 1148259"/>
              <a:gd name="connsiteX3" fmla="*/ 12670298 w 12670336"/>
              <a:gd name="connsiteY3" fmla="*/ 1148259 h 1148259"/>
              <a:gd name="connsiteX4" fmla="*/ 0 w 12670336"/>
              <a:gd name="connsiteY4" fmla="*/ 1148259 h 1148259"/>
              <a:gd name="connsiteX0" fmla="*/ 0 w 12672031"/>
              <a:gd name="connsiteY0" fmla="*/ 1143497 h 1143497"/>
              <a:gd name="connsiteX1" fmla="*/ 448503 w 12672031"/>
              <a:gd name="connsiteY1" fmla="*/ 11113 h 1143497"/>
              <a:gd name="connsiteX2" fmla="*/ 12672031 w 12672031"/>
              <a:gd name="connsiteY2" fmla="*/ 0 h 1143497"/>
              <a:gd name="connsiteX3" fmla="*/ 12670298 w 12672031"/>
              <a:gd name="connsiteY3" fmla="*/ 1143497 h 1143497"/>
              <a:gd name="connsiteX4" fmla="*/ 0 w 12672031"/>
              <a:gd name="connsiteY4" fmla="*/ 1143497 h 1143497"/>
              <a:gd name="connsiteX0" fmla="*/ 0 w 12670360"/>
              <a:gd name="connsiteY0" fmla="*/ 1143497 h 1143497"/>
              <a:gd name="connsiteX1" fmla="*/ 448503 w 12670360"/>
              <a:gd name="connsiteY1" fmla="*/ 11113 h 1143497"/>
              <a:gd name="connsiteX2" fmla="*/ 12665068 w 12670360"/>
              <a:gd name="connsiteY2" fmla="*/ 0 h 1143497"/>
              <a:gd name="connsiteX3" fmla="*/ 12670298 w 12670360"/>
              <a:gd name="connsiteY3" fmla="*/ 1143497 h 1143497"/>
              <a:gd name="connsiteX4" fmla="*/ 0 w 12670360"/>
              <a:gd name="connsiteY4" fmla="*/ 1143497 h 1143497"/>
              <a:gd name="connsiteX0" fmla="*/ 0 w 12672030"/>
              <a:gd name="connsiteY0" fmla="*/ 1145878 h 1145878"/>
              <a:gd name="connsiteX1" fmla="*/ 448503 w 12672030"/>
              <a:gd name="connsiteY1" fmla="*/ 13494 h 1145878"/>
              <a:gd name="connsiteX2" fmla="*/ 12672030 w 12672030"/>
              <a:gd name="connsiteY2" fmla="*/ 0 h 1145878"/>
              <a:gd name="connsiteX3" fmla="*/ 12670298 w 12672030"/>
              <a:gd name="connsiteY3" fmla="*/ 1145878 h 1145878"/>
              <a:gd name="connsiteX4" fmla="*/ 0 w 12672030"/>
              <a:gd name="connsiteY4" fmla="*/ 1145878 h 1145878"/>
              <a:gd name="connsiteX0" fmla="*/ 0 w 12670360"/>
              <a:gd name="connsiteY0" fmla="*/ 1145878 h 1145878"/>
              <a:gd name="connsiteX1" fmla="*/ 448503 w 12670360"/>
              <a:gd name="connsiteY1" fmla="*/ 13494 h 1145878"/>
              <a:gd name="connsiteX2" fmla="*/ 12665067 w 12670360"/>
              <a:gd name="connsiteY2" fmla="*/ 0 h 1145878"/>
              <a:gd name="connsiteX3" fmla="*/ 12670298 w 12670360"/>
              <a:gd name="connsiteY3" fmla="*/ 1145878 h 1145878"/>
              <a:gd name="connsiteX4" fmla="*/ 0 w 12670360"/>
              <a:gd name="connsiteY4" fmla="*/ 1145878 h 1145878"/>
              <a:gd name="connsiteX0" fmla="*/ 0 w 12674351"/>
              <a:gd name="connsiteY0" fmla="*/ 1145878 h 1145878"/>
              <a:gd name="connsiteX1" fmla="*/ 448503 w 12674351"/>
              <a:gd name="connsiteY1" fmla="*/ 13494 h 1145878"/>
              <a:gd name="connsiteX2" fmla="*/ 12674351 w 12674351"/>
              <a:gd name="connsiteY2" fmla="*/ 0 h 1145878"/>
              <a:gd name="connsiteX3" fmla="*/ 12670298 w 12674351"/>
              <a:gd name="connsiteY3" fmla="*/ 1145878 h 1145878"/>
              <a:gd name="connsiteX4" fmla="*/ 0 w 12674351"/>
              <a:gd name="connsiteY4" fmla="*/ 1145878 h 1145878"/>
              <a:gd name="connsiteX0" fmla="*/ 0 w 12670390"/>
              <a:gd name="connsiteY0" fmla="*/ 1145878 h 1145878"/>
              <a:gd name="connsiteX1" fmla="*/ 448503 w 12670390"/>
              <a:gd name="connsiteY1" fmla="*/ 13494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70390"/>
              <a:gd name="connsiteY0" fmla="*/ 1145878 h 1145878"/>
              <a:gd name="connsiteX1" fmla="*/ 436898 w 12670390"/>
              <a:gd name="connsiteY1" fmla="*/ 1588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81995"/>
              <a:gd name="connsiteY0" fmla="*/ 1148260 h 1148260"/>
              <a:gd name="connsiteX1" fmla="*/ 448503 w 12681995"/>
              <a:gd name="connsiteY1" fmla="*/ 1588 h 1148260"/>
              <a:gd name="connsiteX2" fmla="*/ 12678992 w 12681995"/>
              <a:gd name="connsiteY2" fmla="*/ 0 h 1148260"/>
              <a:gd name="connsiteX3" fmla="*/ 12681903 w 12681995"/>
              <a:gd name="connsiteY3" fmla="*/ 1145878 h 1148260"/>
              <a:gd name="connsiteX4" fmla="*/ 0 w 12681995"/>
              <a:gd name="connsiteY4" fmla="*/ 1148260 h 1148260"/>
              <a:gd name="connsiteX0" fmla="*/ 0 w 13153589"/>
              <a:gd name="connsiteY0" fmla="*/ 1143022 h 1145878"/>
              <a:gd name="connsiteX1" fmla="*/ 920097 w 13153589"/>
              <a:gd name="connsiteY1" fmla="*/ 1588 h 1145878"/>
              <a:gd name="connsiteX2" fmla="*/ 13150586 w 13153589"/>
              <a:gd name="connsiteY2" fmla="*/ 0 h 1145878"/>
              <a:gd name="connsiteX3" fmla="*/ 13153497 w 13153589"/>
              <a:gd name="connsiteY3" fmla="*/ 1145878 h 1145878"/>
              <a:gd name="connsiteX4" fmla="*/ 0 w 13153589"/>
              <a:gd name="connsiteY4" fmla="*/ 1143022 h 1145878"/>
              <a:gd name="connsiteX0" fmla="*/ 0 w 13153589"/>
              <a:gd name="connsiteY0" fmla="*/ 1146671 h 1149527"/>
              <a:gd name="connsiteX1" fmla="*/ 833477 w 13153589"/>
              <a:gd name="connsiteY1" fmla="*/ 0 h 1149527"/>
              <a:gd name="connsiteX2" fmla="*/ 13150586 w 13153589"/>
              <a:gd name="connsiteY2" fmla="*/ 3649 h 1149527"/>
              <a:gd name="connsiteX3" fmla="*/ 13153497 w 13153589"/>
              <a:gd name="connsiteY3" fmla="*/ 1149527 h 1149527"/>
              <a:gd name="connsiteX4" fmla="*/ 0 w 13153589"/>
              <a:gd name="connsiteY4" fmla="*/ 1146671 h 114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53589" h="1149527">
                <a:moveTo>
                  <a:pt x="0" y="1146671"/>
                </a:moveTo>
                <a:lnTo>
                  <a:pt x="833477" y="0"/>
                </a:lnTo>
                <a:lnTo>
                  <a:pt x="13150586" y="3649"/>
                </a:lnTo>
                <a:cubicBezTo>
                  <a:pt x="13149804" y="392752"/>
                  <a:pt x="13154279" y="760424"/>
                  <a:pt x="13153497" y="1149527"/>
                </a:cubicBezTo>
                <a:lnTo>
                  <a:pt x="0" y="1146671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Trapez 3"/>
          <p:cNvSpPr/>
          <p:nvPr/>
        </p:nvSpPr>
        <p:spPr>
          <a:xfrm>
            <a:off x="-12998" y="4042808"/>
            <a:ext cx="6854023" cy="1100692"/>
          </a:xfrm>
          <a:custGeom>
            <a:avLst/>
            <a:gdLst>
              <a:gd name="connsiteX0" fmla="*/ 0 w 12651729"/>
              <a:gd name="connsiteY0" fmla="*/ 1132384 h 1132384"/>
              <a:gd name="connsiteX1" fmla="*/ 448503 w 12651729"/>
              <a:gd name="connsiteY1" fmla="*/ 0 h 1132384"/>
              <a:gd name="connsiteX2" fmla="*/ 12203226 w 12651729"/>
              <a:gd name="connsiteY2" fmla="*/ 0 h 1132384"/>
              <a:gd name="connsiteX3" fmla="*/ 12651729 w 12651729"/>
              <a:gd name="connsiteY3" fmla="*/ 1132384 h 1132384"/>
              <a:gd name="connsiteX4" fmla="*/ 0 w 12651729"/>
              <a:gd name="connsiteY4" fmla="*/ 1132384 h 1132384"/>
              <a:gd name="connsiteX0" fmla="*/ 0 w 12651729"/>
              <a:gd name="connsiteY0" fmla="*/ 1160959 h 1160959"/>
              <a:gd name="connsiteX1" fmla="*/ 448503 w 12651729"/>
              <a:gd name="connsiteY1" fmla="*/ 28575 h 1160959"/>
              <a:gd name="connsiteX2" fmla="*/ 12622326 w 12651729"/>
              <a:gd name="connsiteY2" fmla="*/ 0 h 1160959"/>
              <a:gd name="connsiteX3" fmla="*/ 12651729 w 12651729"/>
              <a:gd name="connsiteY3" fmla="*/ 1160959 h 1160959"/>
              <a:gd name="connsiteX4" fmla="*/ 0 w 12651729"/>
              <a:gd name="connsiteY4" fmla="*/ 1160959 h 1160959"/>
              <a:gd name="connsiteX0" fmla="*/ 0 w 12654076"/>
              <a:gd name="connsiteY0" fmla="*/ 1167309 h 1167309"/>
              <a:gd name="connsiteX1" fmla="*/ 448503 w 12654076"/>
              <a:gd name="connsiteY1" fmla="*/ 34925 h 1167309"/>
              <a:gd name="connsiteX2" fmla="*/ 12654076 w 12654076"/>
              <a:gd name="connsiteY2" fmla="*/ 0 h 1167309"/>
              <a:gd name="connsiteX3" fmla="*/ 12651729 w 12654076"/>
              <a:gd name="connsiteY3" fmla="*/ 1167309 h 1167309"/>
              <a:gd name="connsiteX4" fmla="*/ 0 w 12654076"/>
              <a:gd name="connsiteY4" fmla="*/ 1167309 h 1167309"/>
              <a:gd name="connsiteX0" fmla="*/ 0 w 12660426"/>
              <a:gd name="connsiteY0" fmla="*/ 1148259 h 1148259"/>
              <a:gd name="connsiteX1" fmla="*/ 448503 w 12660426"/>
              <a:gd name="connsiteY1" fmla="*/ 15875 h 1148259"/>
              <a:gd name="connsiteX2" fmla="*/ 12660426 w 12660426"/>
              <a:gd name="connsiteY2" fmla="*/ 0 h 1148259"/>
              <a:gd name="connsiteX3" fmla="*/ 12651729 w 12660426"/>
              <a:gd name="connsiteY3" fmla="*/ 1148259 h 1148259"/>
              <a:gd name="connsiteX4" fmla="*/ 0 w 12660426"/>
              <a:gd name="connsiteY4" fmla="*/ 1148259 h 1148259"/>
              <a:gd name="connsiteX0" fmla="*/ 0 w 12670336"/>
              <a:gd name="connsiteY0" fmla="*/ 1148259 h 1148259"/>
              <a:gd name="connsiteX1" fmla="*/ 448503 w 12670336"/>
              <a:gd name="connsiteY1" fmla="*/ 15875 h 1148259"/>
              <a:gd name="connsiteX2" fmla="*/ 12660426 w 12670336"/>
              <a:gd name="connsiteY2" fmla="*/ 0 h 1148259"/>
              <a:gd name="connsiteX3" fmla="*/ 12670298 w 12670336"/>
              <a:gd name="connsiteY3" fmla="*/ 1148259 h 1148259"/>
              <a:gd name="connsiteX4" fmla="*/ 0 w 12670336"/>
              <a:gd name="connsiteY4" fmla="*/ 1148259 h 1148259"/>
              <a:gd name="connsiteX0" fmla="*/ 0 w 12672031"/>
              <a:gd name="connsiteY0" fmla="*/ 1143497 h 1143497"/>
              <a:gd name="connsiteX1" fmla="*/ 448503 w 12672031"/>
              <a:gd name="connsiteY1" fmla="*/ 11113 h 1143497"/>
              <a:gd name="connsiteX2" fmla="*/ 12672031 w 12672031"/>
              <a:gd name="connsiteY2" fmla="*/ 0 h 1143497"/>
              <a:gd name="connsiteX3" fmla="*/ 12670298 w 12672031"/>
              <a:gd name="connsiteY3" fmla="*/ 1143497 h 1143497"/>
              <a:gd name="connsiteX4" fmla="*/ 0 w 12672031"/>
              <a:gd name="connsiteY4" fmla="*/ 1143497 h 1143497"/>
              <a:gd name="connsiteX0" fmla="*/ 0 w 12670360"/>
              <a:gd name="connsiteY0" fmla="*/ 1143497 h 1143497"/>
              <a:gd name="connsiteX1" fmla="*/ 448503 w 12670360"/>
              <a:gd name="connsiteY1" fmla="*/ 11113 h 1143497"/>
              <a:gd name="connsiteX2" fmla="*/ 12665068 w 12670360"/>
              <a:gd name="connsiteY2" fmla="*/ 0 h 1143497"/>
              <a:gd name="connsiteX3" fmla="*/ 12670298 w 12670360"/>
              <a:gd name="connsiteY3" fmla="*/ 1143497 h 1143497"/>
              <a:gd name="connsiteX4" fmla="*/ 0 w 12670360"/>
              <a:gd name="connsiteY4" fmla="*/ 1143497 h 1143497"/>
              <a:gd name="connsiteX0" fmla="*/ 0 w 12672030"/>
              <a:gd name="connsiteY0" fmla="*/ 1145878 h 1145878"/>
              <a:gd name="connsiteX1" fmla="*/ 448503 w 12672030"/>
              <a:gd name="connsiteY1" fmla="*/ 13494 h 1145878"/>
              <a:gd name="connsiteX2" fmla="*/ 12672030 w 12672030"/>
              <a:gd name="connsiteY2" fmla="*/ 0 h 1145878"/>
              <a:gd name="connsiteX3" fmla="*/ 12670298 w 12672030"/>
              <a:gd name="connsiteY3" fmla="*/ 1145878 h 1145878"/>
              <a:gd name="connsiteX4" fmla="*/ 0 w 12672030"/>
              <a:gd name="connsiteY4" fmla="*/ 1145878 h 1145878"/>
              <a:gd name="connsiteX0" fmla="*/ 0 w 12670360"/>
              <a:gd name="connsiteY0" fmla="*/ 1145878 h 1145878"/>
              <a:gd name="connsiteX1" fmla="*/ 448503 w 12670360"/>
              <a:gd name="connsiteY1" fmla="*/ 13494 h 1145878"/>
              <a:gd name="connsiteX2" fmla="*/ 12665067 w 12670360"/>
              <a:gd name="connsiteY2" fmla="*/ 0 h 1145878"/>
              <a:gd name="connsiteX3" fmla="*/ 12670298 w 12670360"/>
              <a:gd name="connsiteY3" fmla="*/ 1145878 h 1145878"/>
              <a:gd name="connsiteX4" fmla="*/ 0 w 12670360"/>
              <a:gd name="connsiteY4" fmla="*/ 1145878 h 1145878"/>
              <a:gd name="connsiteX0" fmla="*/ 0 w 12674351"/>
              <a:gd name="connsiteY0" fmla="*/ 1145878 h 1145878"/>
              <a:gd name="connsiteX1" fmla="*/ 448503 w 12674351"/>
              <a:gd name="connsiteY1" fmla="*/ 13494 h 1145878"/>
              <a:gd name="connsiteX2" fmla="*/ 12674351 w 12674351"/>
              <a:gd name="connsiteY2" fmla="*/ 0 h 1145878"/>
              <a:gd name="connsiteX3" fmla="*/ 12670298 w 12674351"/>
              <a:gd name="connsiteY3" fmla="*/ 1145878 h 1145878"/>
              <a:gd name="connsiteX4" fmla="*/ 0 w 12674351"/>
              <a:gd name="connsiteY4" fmla="*/ 1145878 h 1145878"/>
              <a:gd name="connsiteX0" fmla="*/ 0 w 12670390"/>
              <a:gd name="connsiteY0" fmla="*/ 1145878 h 1145878"/>
              <a:gd name="connsiteX1" fmla="*/ 448503 w 12670390"/>
              <a:gd name="connsiteY1" fmla="*/ 13494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70390"/>
              <a:gd name="connsiteY0" fmla="*/ 1145878 h 1145878"/>
              <a:gd name="connsiteX1" fmla="*/ 436898 w 12670390"/>
              <a:gd name="connsiteY1" fmla="*/ 1588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81995"/>
              <a:gd name="connsiteY0" fmla="*/ 1148260 h 1148260"/>
              <a:gd name="connsiteX1" fmla="*/ 448503 w 12681995"/>
              <a:gd name="connsiteY1" fmla="*/ 1588 h 1148260"/>
              <a:gd name="connsiteX2" fmla="*/ 12678992 w 12681995"/>
              <a:gd name="connsiteY2" fmla="*/ 0 h 1148260"/>
              <a:gd name="connsiteX3" fmla="*/ 12681903 w 12681995"/>
              <a:gd name="connsiteY3" fmla="*/ 1145878 h 1148260"/>
              <a:gd name="connsiteX4" fmla="*/ 0 w 12681995"/>
              <a:gd name="connsiteY4" fmla="*/ 1148260 h 1148260"/>
              <a:gd name="connsiteX0" fmla="*/ 0 w 13153589"/>
              <a:gd name="connsiteY0" fmla="*/ 1143022 h 1145878"/>
              <a:gd name="connsiteX1" fmla="*/ 920097 w 13153589"/>
              <a:gd name="connsiteY1" fmla="*/ 1588 h 1145878"/>
              <a:gd name="connsiteX2" fmla="*/ 13150586 w 13153589"/>
              <a:gd name="connsiteY2" fmla="*/ 0 h 1145878"/>
              <a:gd name="connsiteX3" fmla="*/ 13153497 w 13153589"/>
              <a:gd name="connsiteY3" fmla="*/ 1145878 h 1145878"/>
              <a:gd name="connsiteX4" fmla="*/ 0 w 13153589"/>
              <a:gd name="connsiteY4" fmla="*/ 1143022 h 1145878"/>
              <a:gd name="connsiteX0" fmla="*/ 0 w 13153589"/>
              <a:gd name="connsiteY0" fmla="*/ 1146671 h 1149527"/>
              <a:gd name="connsiteX1" fmla="*/ 833477 w 13153589"/>
              <a:gd name="connsiteY1" fmla="*/ 0 h 1149527"/>
              <a:gd name="connsiteX2" fmla="*/ 13150586 w 13153589"/>
              <a:gd name="connsiteY2" fmla="*/ 3649 h 1149527"/>
              <a:gd name="connsiteX3" fmla="*/ 13153497 w 13153589"/>
              <a:gd name="connsiteY3" fmla="*/ 1149527 h 1149527"/>
              <a:gd name="connsiteX4" fmla="*/ 0 w 13153589"/>
              <a:gd name="connsiteY4" fmla="*/ 1146671 h 114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53589" h="1149527">
                <a:moveTo>
                  <a:pt x="0" y="1146671"/>
                </a:moveTo>
                <a:lnTo>
                  <a:pt x="833477" y="0"/>
                </a:lnTo>
                <a:lnTo>
                  <a:pt x="13150586" y="3649"/>
                </a:lnTo>
                <a:cubicBezTo>
                  <a:pt x="13149804" y="392752"/>
                  <a:pt x="13154279" y="760424"/>
                  <a:pt x="13153497" y="1149527"/>
                </a:cubicBezTo>
                <a:lnTo>
                  <a:pt x="0" y="1146671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7" name="Prostokąt 26"/>
          <p:cNvSpPr/>
          <p:nvPr userDrawn="1"/>
        </p:nvSpPr>
        <p:spPr>
          <a:xfrm>
            <a:off x="-6154" y="4306091"/>
            <a:ext cx="9150154" cy="837409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8" name="Trójkąt prostokątny 14"/>
          <p:cNvSpPr/>
          <p:nvPr/>
        </p:nvSpPr>
        <p:spPr>
          <a:xfrm flipV="1">
            <a:off x="-7605" y="4302328"/>
            <a:ext cx="327453" cy="840814"/>
          </a:xfrm>
          <a:custGeom>
            <a:avLst/>
            <a:gdLst>
              <a:gd name="connsiteX0" fmla="*/ 0 w 525736"/>
              <a:gd name="connsiteY0" fmla="*/ 792088 h 792088"/>
              <a:gd name="connsiteX1" fmla="*/ 0 w 525736"/>
              <a:gd name="connsiteY1" fmla="*/ 0 h 792088"/>
              <a:gd name="connsiteX2" fmla="*/ 525736 w 525736"/>
              <a:gd name="connsiteY2" fmla="*/ 792088 h 792088"/>
              <a:gd name="connsiteX3" fmla="*/ 0 w 525736"/>
              <a:gd name="connsiteY3" fmla="*/ 792088 h 792088"/>
              <a:gd name="connsiteX0" fmla="*/ 0 w 313804"/>
              <a:gd name="connsiteY0" fmla="*/ 792088 h 792088"/>
              <a:gd name="connsiteX1" fmla="*/ 0 w 313804"/>
              <a:gd name="connsiteY1" fmla="*/ 0 h 792088"/>
              <a:gd name="connsiteX2" fmla="*/ 313804 w 313804"/>
              <a:gd name="connsiteY2" fmla="*/ 792088 h 792088"/>
              <a:gd name="connsiteX3" fmla="*/ 0 w 313804"/>
              <a:gd name="connsiteY3" fmla="*/ 792088 h 792088"/>
              <a:gd name="connsiteX0" fmla="*/ 0 w 318566"/>
              <a:gd name="connsiteY0" fmla="*/ 792088 h 792088"/>
              <a:gd name="connsiteX1" fmla="*/ 0 w 318566"/>
              <a:gd name="connsiteY1" fmla="*/ 0 h 792088"/>
              <a:gd name="connsiteX2" fmla="*/ 318566 w 318566"/>
              <a:gd name="connsiteY2" fmla="*/ 789707 h 792088"/>
              <a:gd name="connsiteX3" fmla="*/ 0 w 318566"/>
              <a:gd name="connsiteY3" fmla="*/ 792088 h 792088"/>
              <a:gd name="connsiteX0" fmla="*/ 0 w 318566"/>
              <a:gd name="connsiteY0" fmla="*/ 787325 h 789707"/>
              <a:gd name="connsiteX1" fmla="*/ 0 w 318566"/>
              <a:gd name="connsiteY1" fmla="*/ 0 h 789707"/>
              <a:gd name="connsiteX2" fmla="*/ 318566 w 318566"/>
              <a:gd name="connsiteY2" fmla="*/ 789707 h 789707"/>
              <a:gd name="connsiteX3" fmla="*/ 0 w 318566"/>
              <a:gd name="connsiteY3" fmla="*/ 787325 h 789707"/>
              <a:gd name="connsiteX0" fmla="*/ 0 w 604316"/>
              <a:gd name="connsiteY0" fmla="*/ 787325 h 1599332"/>
              <a:gd name="connsiteX1" fmla="*/ 0 w 604316"/>
              <a:gd name="connsiteY1" fmla="*/ 0 h 1599332"/>
              <a:gd name="connsiteX2" fmla="*/ 604316 w 604316"/>
              <a:gd name="connsiteY2" fmla="*/ 1599332 h 1599332"/>
              <a:gd name="connsiteX3" fmla="*/ 0 w 604316"/>
              <a:gd name="connsiteY3" fmla="*/ 787325 h 1599332"/>
              <a:gd name="connsiteX0" fmla="*/ 0 w 604316"/>
              <a:gd name="connsiteY0" fmla="*/ 1596950 h 1599332"/>
              <a:gd name="connsiteX1" fmla="*/ 0 w 604316"/>
              <a:gd name="connsiteY1" fmla="*/ 0 h 1599332"/>
              <a:gd name="connsiteX2" fmla="*/ 604316 w 604316"/>
              <a:gd name="connsiteY2" fmla="*/ 1599332 h 1599332"/>
              <a:gd name="connsiteX3" fmla="*/ 0 w 604316"/>
              <a:gd name="connsiteY3" fmla="*/ 1596950 h 1599332"/>
              <a:gd name="connsiteX0" fmla="*/ 0 w 613841"/>
              <a:gd name="connsiteY0" fmla="*/ 1596950 h 1596950"/>
              <a:gd name="connsiteX1" fmla="*/ 0 w 613841"/>
              <a:gd name="connsiteY1" fmla="*/ 0 h 1596950"/>
              <a:gd name="connsiteX2" fmla="*/ 613841 w 613841"/>
              <a:gd name="connsiteY2" fmla="*/ 1594570 h 1596950"/>
              <a:gd name="connsiteX3" fmla="*/ 0 w 613841"/>
              <a:gd name="connsiteY3" fmla="*/ 1596950 h 1596950"/>
              <a:gd name="connsiteX0" fmla="*/ 0 w 613841"/>
              <a:gd name="connsiteY0" fmla="*/ 1589806 h 1594570"/>
              <a:gd name="connsiteX1" fmla="*/ 0 w 613841"/>
              <a:gd name="connsiteY1" fmla="*/ 0 h 1594570"/>
              <a:gd name="connsiteX2" fmla="*/ 613841 w 613841"/>
              <a:gd name="connsiteY2" fmla="*/ 1594570 h 1594570"/>
              <a:gd name="connsiteX3" fmla="*/ 0 w 613841"/>
              <a:gd name="connsiteY3" fmla="*/ 1589806 h 1594570"/>
              <a:gd name="connsiteX0" fmla="*/ 0 w 611460"/>
              <a:gd name="connsiteY0" fmla="*/ 1589806 h 1589806"/>
              <a:gd name="connsiteX1" fmla="*/ 0 w 611460"/>
              <a:gd name="connsiteY1" fmla="*/ 0 h 1589806"/>
              <a:gd name="connsiteX2" fmla="*/ 611460 w 611460"/>
              <a:gd name="connsiteY2" fmla="*/ 1585045 h 1589806"/>
              <a:gd name="connsiteX3" fmla="*/ 0 w 611460"/>
              <a:gd name="connsiteY3" fmla="*/ 1589806 h 1589806"/>
              <a:gd name="connsiteX0" fmla="*/ 0 w 613841"/>
              <a:gd name="connsiteY0" fmla="*/ 1589806 h 1589806"/>
              <a:gd name="connsiteX1" fmla="*/ 0 w 613841"/>
              <a:gd name="connsiteY1" fmla="*/ 0 h 1589806"/>
              <a:gd name="connsiteX2" fmla="*/ 613841 w 613841"/>
              <a:gd name="connsiteY2" fmla="*/ 1587426 h 1589806"/>
              <a:gd name="connsiteX3" fmla="*/ 0 w 613841"/>
              <a:gd name="connsiteY3" fmla="*/ 1589806 h 1589806"/>
              <a:gd name="connsiteX0" fmla="*/ 0 w 613841"/>
              <a:gd name="connsiteY0" fmla="*/ 1589806 h 1594570"/>
              <a:gd name="connsiteX1" fmla="*/ 0 w 613841"/>
              <a:gd name="connsiteY1" fmla="*/ 0 h 1594570"/>
              <a:gd name="connsiteX2" fmla="*/ 613841 w 613841"/>
              <a:gd name="connsiteY2" fmla="*/ 1594570 h 1594570"/>
              <a:gd name="connsiteX3" fmla="*/ 0 w 613841"/>
              <a:gd name="connsiteY3" fmla="*/ 1589806 h 1594570"/>
              <a:gd name="connsiteX0" fmla="*/ 2381 w 613841"/>
              <a:gd name="connsiteY0" fmla="*/ 1596950 h 1596950"/>
              <a:gd name="connsiteX1" fmla="*/ 0 w 613841"/>
              <a:gd name="connsiteY1" fmla="*/ 0 h 1596950"/>
              <a:gd name="connsiteX2" fmla="*/ 613841 w 613841"/>
              <a:gd name="connsiteY2" fmla="*/ 1594570 h 1596950"/>
              <a:gd name="connsiteX3" fmla="*/ 2381 w 613841"/>
              <a:gd name="connsiteY3" fmla="*/ 1596950 h 1596950"/>
              <a:gd name="connsiteX0" fmla="*/ 105 w 616327"/>
              <a:gd name="connsiteY0" fmla="*/ 1596950 h 1596950"/>
              <a:gd name="connsiteX1" fmla="*/ 2486 w 616327"/>
              <a:gd name="connsiteY1" fmla="*/ 0 h 1596950"/>
              <a:gd name="connsiteX2" fmla="*/ 616327 w 616327"/>
              <a:gd name="connsiteY2" fmla="*/ 1594570 h 1596950"/>
              <a:gd name="connsiteX3" fmla="*/ 105 w 616327"/>
              <a:gd name="connsiteY3" fmla="*/ 1596950 h 1596950"/>
              <a:gd name="connsiteX0" fmla="*/ 105 w 609303"/>
              <a:gd name="connsiteY0" fmla="*/ 1596950 h 1596952"/>
              <a:gd name="connsiteX1" fmla="*/ 2486 w 609303"/>
              <a:gd name="connsiteY1" fmla="*/ 0 h 1596952"/>
              <a:gd name="connsiteX2" fmla="*/ 609303 w 609303"/>
              <a:gd name="connsiteY2" fmla="*/ 1596952 h 1596952"/>
              <a:gd name="connsiteX3" fmla="*/ 105 w 609303"/>
              <a:gd name="connsiteY3" fmla="*/ 1596950 h 1596952"/>
              <a:gd name="connsiteX0" fmla="*/ 2302 w 611500"/>
              <a:gd name="connsiteY0" fmla="*/ 1596950 h 1596952"/>
              <a:gd name="connsiteX1" fmla="*/ 0 w 611500"/>
              <a:gd name="connsiteY1" fmla="*/ 0 h 1596952"/>
              <a:gd name="connsiteX2" fmla="*/ 611500 w 611500"/>
              <a:gd name="connsiteY2" fmla="*/ 1596952 h 1596952"/>
              <a:gd name="connsiteX3" fmla="*/ 2302 w 611500"/>
              <a:gd name="connsiteY3" fmla="*/ 1596950 h 1596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500" h="1596952">
                <a:moveTo>
                  <a:pt x="2302" y="1596950"/>
                </a:moveTo>
                <a:cubicBezTo>
                  <a:pt x="1508" y="1064633"/>
                  <a:pt x="794" y="532317"/>
                  <a:pt x="0" y="0"/>
                </a:cubicBezTo>
                <a:lnTo>
                  <a:pt x="611500" y="1596952"/>
                </a:lnTo>
                <a:lnTo>
                  <a:pt x="2302" y="1596950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0" name="Prostokąt 29"/>
          <p:cNvSpPr/>
          <p:nvPr userDrawn="1"/>
        </p:nvSpPr>
        <p:spPr>
          <a:xfrm>
            <a:off x="4644008" y="0"/>
            <a:ext cx="4502596" cy="4042808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267" y="4571807"/>
            <a:ext cx="1348205" cy="305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Symbol zastępczy tekstu 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951581" y="141481"/>
            <a:ext cx="3747120" cy="265810"/>
          </a:xfrm>
          <a:prstGeom prst="rect">
            <a:avLst/>
          </a:prstGeom>
        </p:spPr>
        <p:txBody>
          <a:bodyPr lIns="57397" tIns="28698" rIns="57397" bIns="28698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Miejsce i data</a:t>
            </a:r>
          </a:p>
        </p:txBody>
      </p:sp>
      <p:sp>
        <p:nvSpPr>
          <p:cNvPr id="18" name="Symbol zastępczy tekstu 2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4961295" y="3473487"/>
            <a:ext cx="3914308" cy="456251"/>
          </a:xfrm>
          <a:prstGeom prst="rect">
            <a:avLst/>
          </a:prstGeom>
        </p:spPr>
        <p:txBody>
          <a:bodyPr lIns="57397" tIns="28698" rIns="57397" bIns="28698" anchor="t">
            <a:noAutofit/>
          </a:bodyPr>
          <a:lstStyle>
            <a:lvl1pPr marL="0" indent="0" algn="l">
              <a:spcBef>
                <a:spcPts val="0"/>
              </a:spcBef>
              <a:buNone/>
              <a:defRPr sz="15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Imię i nazwisko prelegenta </a:t>
            </a:r>
            <a:br>
              <a:rPr lang="pl-PL" dirty="0"/>
            </a:br>
            <a:r>
              <a:rPr lang="pl-PL" dirty="0"/>
              <a:t>Stanowisko</a:t>
            </a:r>
          </a:p>
        </p:txBody>
      </p:sp>
      <p:sp>
        <p:nvSpPr>
          <p:cNvPr id="22" name="Symbol zastępczy tekstu 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964068" y="2638657"/>
            <a:ext cx="3911535" cy="569595"/>
          </a:xfrm>
          <a:prstGeom prst="rect">
            <a:avLst/>
          </a:prstGeom>
        </p:spPr>
        <p:txBody>
          <a:bodyPr lIns="57397" tIns="28698" rIns="57397" bIns="28698" anchor="t">
            <a:normAutofit/>
          </a:bodyPr>
          <a:lstStyle>
            <a:lvl1pPr marL="0" marR="0" indent="0" algn="l" defTabSz="3667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2000" b="1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Podtytuł</a:t>
            </a:r>
          </a:p>
        </p:txBody>
      </p:sp>
      <p:sp>
        <p:nvSpPr>
          <p:cNvPr id="23" name="Shape 35"/>
          <p:cNvSpPr/>
          <p:nvPr userDrawn="1"/>
        </p:nvSpPr>
        <p:spPr>
          <a:xfrm>
            <a:off x="5057412" y="2332558"/>
            <a:ext cx="892969" cy="111813"/>
          </a:xfrm>
          <a:prstGeom prst="rect">
            <a:avLst/>
          </a:prstGeom>
          <a:solidFill>
            <a:schemeClr val="tx1"/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5" name="Tytuł 1"/>
          <p:cNvSpPr>
            <a:spLocks noGrp="1"/>
          </p:cNvSpPr>
          <p:nvPr userDrawn="1">
            <p:ph type="title" hasCustomPrompt="1"/>
          </p:nvPr>
        </p:nvSpPr>
        <p:spPr>
          <a:xfrm>
            <a:off x="4951580" y="559183"/>
            <a:ext cx="3924023" cy="1556892"/>
          </a:xfrm>
          <a:prstGeom prst="rect">
            <a:avLst/>
          </a:prstGeom>
        </p:spPr>
        <p:txBody>
          <a:bodyPr lIns="57397" tIns="28698" rIns="57397" bIns="28698"/>
          <a:lstStyle>
            <a:lvl1pPr algn="l">
              <a:spcBef>
                <a:spcPts val="0"/>
              </a:spcBef>
              <a:defRPr sz="36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pl-PL" dirty="0"/>
              <a:t>Tutaj proszę wpisać tytuł prezentacji</a:t>
            </a:r>
          </a:p>
        </p:txBody>
      </p:sp>
      <p:sp>
        <p:nvSpPr>
          <p:cNvPr id="26" name="Symbol zastępczy tekstu 2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73442" y="4584317"/>
            <a:ext cx="5771891" cy="228126"/>
          </a:xfrm>
          <a:prstGeom prst="rect">
            <a:avLst/>
          </a:prstGeom>
        </p:spPr>
        <p:txBody>
          <a:bodyPr lIns="57397" tIns="28698" rIns="57397" bIns="28698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5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Nazwa jednostki lub komórki</a:t>
            </a:r>
          </a:p>
        </p:txBody>
      </p:sp>
    </p:spTree>
    <p:extLst>
      <p:ext uri="{BB962C8B-B14F-4D97-AF65-F5344CB8AC3E}">
        <p14:creationId xmlns:p14="http://schemas.microsoft.com/office/powerpoint/2010/main" val="277901601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sekcj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rapez 3"/>
          <p:cNvSpPr/>
          <p:nvPr userDrawn="1"/>
        </p:nvSpPr>
        <p:spPr>
          <a:xfrm>
            <a:off x="2292581" y="4042808"/>
            <a:ext cx="6854023" cy="1100692"/>
          </a:xfrm>
          <a:custGeom>
            <a:avLst/>
            <a:gdLst>
              <a:gd name="connsiteX0" fmla="*/ 0 w 12651729"/>
              <a:gd name="connsiteY0" fmla="*/ 1132384 h 1132384"/>
              <a:gd name="connsiteX1" fmla="*/ 448503 w 12651729"/>
              <a:gd name="connsiteY1" fmla="*/ 0 h 1132384"/>
              <a:gd name="connsiteX2" fmla="*/ 12203226 w 12651729"/>
              <a:gd name="connsiteY2" fmla="*/ 0 h 1132384"/>
              <a:gd name="connsiteX3" fmla="*/ 12651729 w 12651729"/>
              <a:gd name="connsiteY3" fmla="*/ 1132384 h 1132384"/>
              <a:gd name="connsiteX4" fmla="*/ 0 w 12651729"/>
              <a:gd name="connsiteY4" fmla="*/ 1132384 h 1132384"/>
              <a:gd name="connsiteX0" fmla="*/ 0 w 12651729"/>
              <a:gd name="connsiteY0" fmla="*/ 1160959 h 1160959"/>
              <a:gd name="connsiteX1" fmla="*/ 448503 w 12651729"/>
              <a:gd name="connsiteY1" fmla="*/ 28575 h 1160959"/>
              <a:gd name="connsiteX2" fmla="*/ 12622326 w 12651729"/>
              <a:gd name="connsiteY2" fmla="*/ 0 h 1160959"/>
              <a:gd name="connsiteX3" fmla="*/ 12651729 w 12651729"/>
              <a:gd name="connsiteY3" fmla="*/ 1160959 h 1160959"/>
              <a:gd name="connsiteX4" fmla="*/ 0 w 12651729"/>
              <a:gd name="connsiteY4" fmla="*/ 1160959 h 1160959"/>
              <a:gd name="connsiteX0" fmla="*/ 0 w 12654076"/>
              <a:gd name="connsiteY0" fmla="*/ 1167309 h 1167309"/>
              <a:gd name="connsiteX1" fmla="*/ 448503 w 12654076"/>
              <a:gd name="connsiteY1" fmla="*/ 34925 h 1167309"/>
              <a:gd name="connsiteX2" fmla="*/ 12654076 w 12654076"/>
              <a:gd name="connsiteY2" fmla="*/ 0 h 1167309"/>
              <a:gd name="connsiteX3" fmla="*/ 12651729 w 12654076"/>
              <a:gd name="connsiteY3" fmla="*/ 1167309 h 1167309"/>
              <a:gd name="connsiteX4" fmla="*/ 0 w 12654076"/>
              <a:gd name="connsiteY4" fmla="*/ 1167309 h 1167309"/>
              <a:gd name="connsiteX0" fmla="*/ 0 w 12660426"/>
              <a:gd name="connsiteY0" fmla="*/ 1148259 h 1148259"/>
              <a:gd name="connsiteX1" fmla="*/ 448503 w 12660426"/>
              <a:gd name="connsiteY1" fmla="*/ 15875 h 1148259"/>
              <a:gd name="connsiteX2" fmla="*/ 12660426 w 12660426"/>
              <a:gd name="connsiteY2" fmla="*/ 0 h 1148259"/>
              <a:gd name="connsiteX3" fmla="*/ 12651729 w 12660426"/>
              <a:gd name="connsiteY3" fmla="*/ 1148259 h 1148259"/>
              <a:gd name="connsiteX4" fmla="*/ 0 w 12660426"/>
              <a:gd name="connsiteY4" fmla="*/ 1148259 h 1148259"/>
              <a:gd name="connsiteX0" fmla="*/ 0 w 12670336"/>
              <a:gd name="connsiteY0" fmla="*/ 1148259 h 1148259"/>
              <a:gd name="connsiteX1" fmla="*/ 448503 w 12670336"/>
              <a:gd name="connsiteY1" fmla="*/ 15875 h 1148259"/>
              <a:gd name="connsiteX2" fmla="*/ 12660426 w 12670336"/>
              <a:gd name="connsiteY2" fmla="*/ 0 h 1148259"/>
              <a:gd name="connsiteX3" fmla="*/ 12670298 w 12670336"/>
              <a:gd name="connsiteY3" fmla="*/ 1148259 h 1148259"/>
              <a:gd name="connsiteX4" fmla="*/ 0 w 12670336"/>
              <a:gd name="connsiteY4" fmla="*/ 1148259 h 1148259"/>
              <a:gd name="connsiteX0" fmla="*/ 0 w 12672031"/>
              <a:gd name="connsiteY0" fmla="*/ 1143497 h 1143497"/>
              <a:gd name="connsiteX1" fmla="*/ 448503 w 12672031"/>
              <a:gd name="connsiteY1" fmla="*/ 11113 h 1143497"/>
              <a:gd name="connsiteX2" fmla="*/ 12672031 w 12672031"/>
              <a:gd name="connsiteY2" fmla="*/ 0 h 1143497"/>
              <a:gd name="connsiteX3" fmla="*/ 12670298 w 12672031"/>
              <a:gd name="connsiteY3" fmla="*/ 1143497 h 1143497"/>
              <a:gd name="connsiteX4" fmla="*/ 0 w 12672031"/>
              <a:gd name="connsiteY4" fmla="*/ 1143497 h 1143497"/>
              <a:gd name="connsiteX0" fmla="*/ 0 w 12670360"/>
              <a:gd name="connsiteY0" fmla="*/ 1143497 h 1143497"/>
              <a:gd name="connsiteX1" fmla="*/ 448503 w 12670360"/>
              <a:gd name="connsiteY1" fmla="*/ 11113 h 1143497"/>
              <a:gd name="connsiteX2" fmla="*/ 12665068 w 12670360"/>
              <a:gd name="connsiteY2" fmla="*/ 0 h 1143497"/>
              <a:gd name="connsiteX3" fmla="*/ 12670298 w 12670360"/>
              <a:gd name="connsiteY3" fmla="*/ 1143497 h 1143497"/>
              <a:gd name="connsiteX4" fmla="*/ 0 w 12670360"/>
              <a:gd name="connsiteY4" fmla="*/ 1143497 h 1143497"/>
              <a:gd name="connsiteX0" fmla="*/ 0 w 12672030"/>
              <a:gd name="connsiteY0" fmla="*/ 1145878 h 1145878"/>
              <a:gd name="connsiteX1" fmla="*/ 448503 w 12672030"/>
              <a:gd name="connsiteY1" fmla="*/ 13494 h 1145878"/>
              <a:gd name="connsiteX2" fmla="*/ 12672030 w 12672030"/>
              <a:gd name="connsiteY2" fmla="*/ 0 h 1145878"/>
              <a:gd name="connsiteX3" fmla="*/ 12670298 w 12672030"/>
              <a:gd name="connsiteY3" fmla="*/ 1145878 h 1145878"/>
              <a:gd name="connsiteX4" fmla="*/ 0 w 12672030"/>
              <a:gd name="connsiteY4" fmla="*/ 1145878 h 1145878"/>
              <a:gd name="connsiteX0" fmla="*/ 0 w 12670360"/>
              <a:gd name="connsiteY0" fmla="*/ 1145878 h 1145878"/>
              <a:gd name="connsiteX1" fmla="*/ 448503 w 12670360"/>
              <a:gd name="connsiteY1" fmla="*/ 13494 h 1145878"/>
              <a:gd name="connsiteX2" fmla="*/ 12665067 w 12670360"/>
              <a:gd name="connsiteY2" fmla="*/ 0 h 1145878"/>
              <a:gd name="connsiteX3" fmla="*/ 12670298 w 12670360"/>
              <a:gd name="connsiteY3" fmla="*/ 1145878 h 1145878"/>
              <a:gd name="connsiteX4" fmla="*/ 0 w 12670360"/>
              <a:gd name="connsiteY4" fmla="*/ 1145878 h 1145878"/>
              <a:gd name="connsiteX0" fmla="*/ 0 w 12674351"/>
              <a:gd name="connsiteY0" fmla="*/ 1145878 h 1145878"/>
              <a:gd name="connsiteX1" fmla="*/ 448503 w 12674351"/>
              <a:gd name="connsiteY1" fmla="*/ 13494 h 1145878"/>
              <a:gd name="connsiteX2" fmla="*/ 12674351 w 12674351"/>
              <a:gd name="connsiteY2" fmla="*/ 0 h 1145878"/>
              <a:gd name="connsiteX3" fmla="*/ 12670298 w 12674351"/>
              <a:gd name="connsiteY3" fmla="*/ 1145878 h 1145878"/>
              <a:gd name="connsiteX4" fmla="*/ 0 w 12674351"/>
              <a:gd name="connsiteY4" fmla="*/ 1145878 h 1145878"/>
              <a:gd name="connsiteX0" fmla="*/ 0 w 12670390"/>
              <a:gd name="connsiteY0" fmla="*/ 1145878 h 1145878"/>
              <a:gd name="connsiteX1" fmla="*/ 448503 w 12670390"/>
              <a:gd name="connsiteY1" fmla="*/ 13494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70390"/>
              <a:gd name="connsiteY0" fmla="*/ 1145878 h 1145878"/>
              <a:gd name="connsiteX1" fmla="*/ 436898 w 12670390"/>
              <a:gd name="connsiteY1" fmla="*/ 1588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81995"/>
              <a:gd name="connsiteY0" fmla="*/ 1148260 h 1148260"/>
              <a:gd name="connsiteX1" fmla="*/ 448503 w 12681995"/>
              <a:gd name="connsiteY1" fmla="*/ 1588 h 1148260"/>
              <a:gd name="connsiteX2" fmla="*/ 12678992 w 12681995"/>
              <a:gd name="connsiteY2" fmla="*/ 0 h 1148260"/>
              <a:gd name="connsiteX3" fmla="*/ 12681903 w 12681995"/>
              <a:gd name="connsiteY3" fmla="*/ 1145878 h 1148260"/>
              <a:gd name="connsiteX4" fmla="*/ 0 w 12681995"/>
              <a:gd name="connsiteY4" fmla="*/ 1148260 h 1148260"/>
              <a:gd name="connsiteX0" fmla="*/ 0 w 13153589"/>
              <a:gd name="connsiteY0" fmla="*/ 1143022 h 1145878"/>
              <a:gd name="connsiteX1" fmla="*/ 920097 w 13153589"/>
              <a:gd name="connsiteY1" fmla="*/ 1588 h 1145878"/>
              <a:gd name="connsiteX2" fmla="*/ 13150586 w 13153589"/>
              <a:gd name="connsiteY2" fmla="*/ 0 h 1145878"/>
              <a:gd name="connsiteX3" fmla="*/ 13153497 w 13153589"/>
              <a:gd name="connsiteY3" fmla="*/ 1145878 h 1145878"/>
              <a:gd name="connsiteX4" fmla="*/ 0 w 13153589"/>
              <a:gd name="connsiteY4" fmla="*/ 1143022 h 1145878"/>
              <a:gd name="connsiteX0" fmla="*/ 0 w 13153589"/>
              <a:gd name="connsiteY0" fmla="*/ 1146671 h 1149527"/>
              <a:gd name="connsiteX1" fmla="*/ 833477 w 13153589"/>
              <a:gd name="connsiteY1" fmla="*/ 0 h 1149527"/>
              <a:gd name="connsiteX2" fmla="*/ 13150586 w 13153589"/>
              <a:gd name="connsiteY2" fmla="*/ 3649 h 1149527"/>
              <a:gd name="connsiteX3" fmla="*/ 13153497 w 13153589"/>
              <a:gd name="connsiteY3" fmla="*/ 1149527 h 1149527"/>
              <a:gd name="connsiteX4" fmla="*/ 0 w 13153589"/>
              <a:gd name="connsiteY4" fmla="*/ 1146671 h 114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53589" h="1149527">
                <a:moveTo>
                  <a:pt x="0" y="1146671"/>
                </a:moveTo>
                <a:lnTo>
                  <a:pt x="833477" y="0"/>
                </a:lnTo>
                <a:lnTo>
                  <a:pt x="13150586" y="3649"/>
                </a:lnTo>
                <a:cubicBezTo>
                  <a:pt x="13149804" y="392752"/>
                  <a:pt x="13154279" y="760424"/>
                  <a:pt x="13153497" y="1149527"/>
                </a:cubicBezTo>
                <a:lnTo>
                  <a:pt x="0" y="1146671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0" name="Trapez 3"/>
          <p:cNvSpPr/>
          <p:nvPr userDrawn="1"/>
        </p:nvSpPr>
        <p:spPr>
          <a:xfrm>
            <a:off x="-12998" y="4042808"/>
            <a:ext cx="6854023" cy="1100692"/>
          </a:xfrm>
          <a:custGeom>
            <a:avLst/>
            <a:gdLst>
              <a:gd name="connsiteX0" fmla="*/ 0 w 12651729"/>
              <a:gd name="connsiteY0" fmla="*/ 1132384 h 1132384"/>
              <a:gd name="connsiteX1" fmla="*/ 448503 w 12651729"/>
              <a:gd name="connsiteY1" fmla="*/ 0 h 1132384"/>
              <a:gd name="connsiteX2" fmla="*/ 12203226 w 12651729"/>
              <a:gd name="connsiteY2" fmla="*/ 0 h 1132384"/>
              <a:gd name="connsiteX3" fmla="*/ 12651729 w 12651729"/>
              <a:gd name="connsiteY3" fmla="*/ 1132384 h 1132384"/>
              <a:gd name="connsiteX4" fmla="*/ 0 w 12651729"/>
              <a:gd name="connsiteY4" fmla="*/ 1132384 h 1132384"/>
              <a:gd name="connsiteX0" fmla="*/ 0 w 12651729"/>
              <a:gd name="connsiteY0" fmla="*/ 1160959 h 1160959"/>
              <a:gd name="connsiteX1" fmla="*/ 448503 w 12651729"/>
              <a:gd name="connsiteY1" fmla="*/ 28575 h 1160959"/>
              <a:gd name="connsiteX2" fmla="*/ 12622326 w 12651729"/>
              <a:gd name="connsiteY2" fmla="*/ 0 h 1160959"/>
              <a:gd name="connsiteX3" fmla="*/ 12651729 w 12651729"/>
              <a:gd name="connsiteY3" fmla="*/ 1160959 h 1160959"/>
              <a:gd name="connsiteX4" fmla="*/ 0 w 12651729"/>
              <a:gd name="connsiteY4" fmla="*/ 1160959 h 1160959"/>
              <a:gd name="connsiteX0" fmla="*/ 0 w 12654076"/>
              <a:gd name="connsiteY0" fmla="*/ 1167309 h 1167309"/>
              <a:gd name="connsiteX1" fmla="*/ 448503 w 12654076"/>
              <a:gd name="connsiteY1" fmla="*/ 34925 h 1167309"/>
              <a:gd name="connsiteX2" fmla="*/ 12654076 w 12654076"/>
              <a:gd name="connsiteY2" fmla="*/ 0 h 1167309"/>
              <a:gd name="connsiteX3" fmla="*/ 12651729 w 12654076"/>
              <a:gd name="connsiteY3" fmla="*/ 1167309 h 1167309"/>
              <a:gd name="connsiteX4" fmla="*/ 0 w 12654076"/>
              <a:gd name="connsiteY4" fmla="*/ 1167309 h 1167309"/>
              <a:gd name="connsiteX0" fmla="*/ 0 w 12660426"/>
              <a:gd name="connsiteY0" fmla="*/ 1148259 h 1148259"/>
              <a:gd name="connsiteX1" fmla="*/ 448503 w 12660426"/>
              <a:gd name="connsiteY1" fmla="*/ 15875 h 1148259"/>
              <a:gd name="connsiteX2" fmla="*/ 12660426 w 12660426"/>
              <a:gd name="connsiteY2" fmla="*/ 0 h 1148259"/>
              <a:gd name="connsiteX3" fmla="*/ 12651729 w 12660426"/>
              <a:gd name="connsiteY3" fmla="*/ 1148259 h 1148259"/>
              <a:gd name="connsiteX4" fmla="*/ 0 w 12660426"/>
              <a:gd name="connsiteY4" fmla="*/ 1148259 h 1148259"/>
              <a:gd name="connsiteX0" fmla="*/ 0 w 12670336"/>
              <a:gd name="connsiteY0" fmla="*/ 1148259 h 1148259"/>
              <a:gd name="connsiteX1" fmla="*/ 448503 w 12670336"/>
              <a:gd name="connsiteY1" fmla="*/ 15875 h 1148259"/>
              <a:gd name="connsiteX2" fmla="*/ 12660426 w 12670336"/>
              <a:gd name="connsiteY2" fmla="*/ 0 h 1148259"/>
              <a:gd name="connsiteX3" fmla="*/ 12670298 w 12670336"/>
              <a:gd name="connsiteY3" fmla="*/ 1148259 h 1148259"/>
              <a:gd name="connsiteX4" fmla="*/ 0 w 12670336"/>
              <a:gd name="connsiteY4" fmla="*/ 1148259 h 1148259"/>
              <a:gd name="connsiteX0" fmla="*/ 0 w 12672031"/>
              <a:gd name="connsiteY0" fmla="*/ 1143497 h 1143497"/>
              <a:gd name="connsiteX1" fmla="*/ 448503 w 12672031"/>
              <a:gd name="connsiteY1" fmla="*/ 11113 h 1143497"/>
              <a:gd name="connsiteX2" fmla="*/ 12672031 w 12672031"/>
              <a:gd name="connsiteY2" fmla="*/ 0 h 1143497"/>
              <a:gd name="connsiteX3" fmla="*/ 12670298 w 12672031"/>
              <a:gd name="connsiteY3" fmla="*/ 1143497 h 1143497"/>
              <a:gd name="connsiteX4" fmla="*/ 0 w 12672031"/>
              <a:gd name="connsiteY4" fmla="*/ 1143497 h 1143497"/>
              <a:gd name="connsiteX0" fmla="*/ 0 w 12670360"/>
              <a:gd name="connsiteY0" fmla="*/ 1143497 h 1143497"/>
              <a:gd name="connsiteX1" fmla="*/ 448503 w 12670360"/>
              <a:gd name="connsiteY1" fmla="*/ 11113 h 1143497"/>
              <a:gd name="connsiteX2" fmla="*/ 12665068 w 12670360"/>
              <a:gd name="connsiteY2" fmla="*/ 0 h 1143497"/>
              <a:gd name="connsiteX3" fmla="*/ 12670298 w 12670360"/>
              <a:gd name="connsiteY3" fmla="*/ 1143497 h 1143497"/>
              <a:gd name="connsiteX4" fmla="*/ 0 w 12670360"/>
              <a:gd name="connsiteY4" fmla="*/ 1143497 h 1143497"/>
              <a:gd name="connsiteX0" fmla="*/ 0 w 12672030"/>
              <a:gd name="connsiteY0" fmla="*/ 1145878 h 1145878"/>
              <a:gd name="connsiteX1" fmla="*/ 448503 w 12672030"/>
              <a:gd name="connsiteY1" fmla="*/ 13494 h 1145878"/>
              <a:gd name="connsiteX2" fmla="*/ 12672030 w 12672030"/>
              <a:gd name="connsiteY2" fmla="*/ 0 h 1145878"/>
              <a:gd name="connsiteX3" fmla="*/ 12670298 w 12672030"/>
              <a:gd name="connsiteY3" fmla="*/ 1145878 h 1145878"/>
              <a:gd name="connsiteX4" fmla="*/ 0 w 12672030"/>
              <a:gd name="connsiteY4" fmla="*/ 1145878 h 1145878"/>
              <a:gd name="connsiteX0" fmla="*/ 0 w 12670360"/>
              <a:gd name="connsiteY0" fmla="*/ 1145878 h 1145878"/>
              <a:gd name="connsiteX1" fmla="*/ 448503 w 12670360"/>
              <a:gd name="connsiteY1" fmla="*/ 13494 h 1145878"/>
              <a:gd name="connsiteX2" fmla="*/ 12665067 w 12670360"/>
              <a:gd name="connsiteY2" fmla="*/ 0 h 1145878"/>
              <a:gd name="connsiteX3" fmla="*/ 12670298 w 12670360"/>
              <a:gd name="connsiteY3" fmla="*/ 1145878 h 1145878"/>
              <a:gd name="connsiteX4" fmla="*/ 0 w 12670360"/>
              <a:gd name="connsiteY4" fmla="*/ 1145878 h 1145878"/>
              <a:gd name="connsiteX0" fmla="*/ 0 w 12674351"/>
              <a:gd name="connsiteY0" fmla="*/ 1145878 h 1145878"/>
              <a:gd name="connsiteX1" fmla="*/ 448503 w 12674351"/>
              <a:gd name="connsiteY1" fmla="*/ 13494 h 1145878"/>
              <a:gd name="connsiteX2" fmla="*/ 12674351 w 12674351"/>
              <a:gd name="connsiteY2" fmla="*/ 0 h 1145878"/>
              <a:gd name="connsiteX3" fmla="*/ 12670298 w 12674351"/>
              <a:gd name="connsiteY3" fmla="*/ 1145878 h 1145878"/>
              <a:gd name="connsiteX4" fmla="*/ 0 w 12674351"/>
              <a:gd name="connsiteY4" fmla="*/ 1145878 h 1145878"/>
              <a:gd name="connsiteX0" fmla="*/ 0 w 12670390"/>
              <a:gd name="connsiteY0" fmla="*/ 1145878 h 1145878"/>
              <a:gd name="connsiteX1" fmla="*/ 448503 w 12670390"/>
              <a:gd name="connsiteY1" fmla="*/ 13494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70390"/>
              <a:gd name="connsiteY0" fmla="*/ 1145878 h 1145878"/>
              <a:gd name="connsiteX1" fmla="*/ 436898 w 12670390"/>
              <a:gd name="connsiteY1" fmla="*/ 1588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81995"/>
              <a:gd name="connsiteY0" fmla="*/ 1148260 h 1148260"/>
              <a:gd name="connsiteX1" fmla="*/ 448503 w 12681995"/>
              <a:gd name="connsiteY1" fmla="*/ 1588 h 1148260"/>
              <a:gd name="connsiteX2" fmla="*/ 12678992 w 12681995"/>
              <a:gd name="connsiteY2" fmla="*/ 0 h 1148260"/>
              <a:gd name="connsiteX3" fmla="*/ 12681903 w 12681995"/>
              <a:gd name="connsiteY3" fmla="*/ 1145878 h 1148260"/>
              <a:gd name="connsiteX4" fmla="*/ 0 w 12681995"/>
              <a:gd name="connsiteY4" fmla="*/ 1148260 h 1148260"/>
              <a:gd name="connsiteX0" fmla="*/ 0 w 13153589"/>
              <a:gd name="connsiteY0" fmla="*/ 1143022 h 1145878"/>
              <a:gd name="connsiteX1" fmla="*/ 920097 w 13153589"/>
              <a:gd name="connsiteY1" fmla="*/ 1588 h 1145878"/>
              <a:gd name="connsiteX2" fmla="*/ 13150586 w 13153589"/>
              <a:gd name="connsiteY2" fmla="*/ 0 h 1145878"/>
              <a:gd name="connsiteX3" fmla="*/ 13153497 w 13153589"/>
              <a:gd name="connsiteY3" fmla="*/ 1145878 h 1145878"/>
              <a:gd name="connsiteX4" fmla="*/ 0 w 13153589"/>
              <a:gd name="connsiteY4" fmla="*/ 1143022 h 1145878"/>
              <a:gd name="connsiteX0" fmla="*/ 0 w 13153589"/>
              <a:gd name="connsiteY0" fmla="*/ 1146671 h 1149527"/>
              <a:gd name="connsiteX1" fmla="*/ 833477 w 13153589"/>
              <a:gd name="connsiteY1" fmla="*/ 0 h 1149527"/>
              <a:gd name="connsiteX2" fmla="*/ 13150586 w 13153589"/>
              <a:gd name="connsiteY2" fmla="*/ 3649 h 1149527"/>
              <a:gd name="connsiteX3" fmla="*/ 13153497 w 13153589"/>
              <a:gd name="connsiteY3" fmla="*/ 1149527 h 1149527"/>
              <a:gd name="connsiteX4" fmla="*/ 0 w 13153589"/>
              <a:gd name="connsiteY4" fmla="*/ 1146671 h 114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53589" h="1149527">
                <a:moveTo>
                  <a:pt x="0" y="1146671"/>
                </a:moveTo>
                <a:lnTo>
                  <a:pt x="833477" y="0"/>
                </a:lnTo>
                <a:lnTo>
                  <a:pt x="13150586" y="3649"/>
                </a:lnTo>
                <a:cubicBezTo>
                  <a:pt x="13149804" y="392752"/>
                  <a:pt x="13154279" y="760424"/>
                  <a:pt x="13153497" y="1149527"/>
                </a:cubicBezTo>
                <a:lnTo>
                  <a:pt x="0" y="1146671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1" name="Prostokąt 30"/>
          <p:cNvSpPr/>
          <p:nvPr userDrawn="1"/>
        </p:nvSpPr>
        <p:spPr>
          <a:xfrm>
            <a:off x="-6154" y="4306091"/>
            <a:ext cx="9150154" cy="83740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2" name="Trójkąt prostokątny 14"/>
          <p:cNvSpPr/>
          <p:nvPr userDrawn="1"/>
        </p:nvSpPr>
        <p:spPr>
          <a:xfrm flipV="1">
            <a:off x="-7605" y="4302328"/>
            <a:ext cx="327453" cy="840814"/>
          </a:xfrm>
          <a:custGeom>
            <a:avLst/>
            <a:gdLst>
              <a:gd name="connsiteX0" fmla="*/ 0 w 525736"/>
              <a:gd name="connsiteY0" fmla="*/ 792088 h 792088"/>
              <a:gd name="connsiteX1" fmla="*/ 0 w 525736"/>
              <a:gd name="connsiteY1" fmla="*/ 0 h 792088"/>
              <a:gd name="connsiteX2" fmla="*/ 525736 w 525736"/>
              <a:gd name="connsiteY2" fmla="*/ 792088 h 792088"/>
              <a:gd name="connsiteX3" fmla="*/ 0 w 525736"/>
              <a:gd name="connsiteY3" fmla="*/ 792088 h 792088"/>
              <a:gd name="connsiteX0" fmla="*/ 0 w 313804"/>
              <a:gd name="connsiteY0" fmla="*/ 792088 h 792088"/>
              <a:gd name="connsiteX1" fmla="*/ 0 w 313804"/>
              <a:gd name="connsiteY1" fmla="*/ 0 h 792088"/>
              <a:gd name="connsiteX2" fmla="*/ 313804 w 313804"/>
              <a:gd name="connsiteY2" fmla="*/ 792088 h 792088"/>
              <a:gd name="connsiteX3" fmla="*/ 0 w 313804"/>
              <a:gd name="connsiteY3" fmla="*/ 792088 h 792088"/>
              <a:gd name="connsiteX0" fmla="*/ 0 w 318566"/>
              <a:gd name="connsiteY0" fmla="*/ 792088 h 792088"/>
              <a:gd name="connsiteX1" fmla="*/ 0 w 318566"/>
              <a:gd name="connsiteY1" fmla="*/ 0 h 792088"/>
              <a:gd name="connsiteX2" fmla="*/ 318566 w 318566"/>
              <a:gd name="connsiteY2" fmla="*/ 789707 h 792088"/>
              <a:gd name="connsiteX3" fmla="*/ 0 w 318566"/>
              <a:gd name="connsiteY3" fmla="*/ 792088 h 792088"/>
              <a:gd name="connsiteX0" fmla="*/ 0 w 318566"/>
              <a:gd name="connsiteY0" fmla="*/ 787325 h 789707"/>
              <a:gd name="connsiteX1" fmla="*/ 0 w 318566"/>
              <a:gd name="connsiteY1" fmla="*/ 0 h 789707"/>
              <a:gd name="connsiteX2" fmla="*/ 318566 w 318566"/>
              <a:gd name="connsiteY2" fmla="*/ 789707 h 789707"/>
              <a:gd name="connsiteX3" fmla="*/ 0 w 318566"/>
              <a:gd name="connsiteY3" fmla="*/ 787325 h 789707"/>
              <a:gd name="connsiteX0" fmla="*/ 0 w 604316"/>
              <a:gd name="connsiteY0" fmla="*/ 787325 h 1599332"/>
              <a:gd name="connsiteX1" fmla="*/ 0 w 604316"/>
              <a:gd name="connsiteY1" fmla="*/ 0 h 1599332"/>
              <a:gd name="connsiteX2" fmla="*/ 604316 w 604316"/>
              <a:gd name="connsiteY2" fmla="*/ 1599332 h 1599332"/>
              <a:gd name="connsiteX3" fmla="*/ 0 w 604316"/>
              <a:gd name="connsiteY3" fmla="*/ 787325 h 1599332"/>
              <a:gd name="connsiteX0" fmla="*/ 0 w 604316"/>
              <a:gd name="connsiteY0" fmla="*/ 1596950 h 1599332"/>
              <a:gd name="connsiteX1" fmla="*/ 0 w 604316"/>
              <a:gd name="connsiteY1" fmla="*/ 0 h 1599332"/>
              <a:gd name="connsiteX2" fmla="*/ 604316 w 604316"/>
              <a:gd name="connsiteY2" fmla="*/ 1599332 h 1599332"/>
              <a:gd name="connsiteX3" fmla="*/ 0 w 604316"/>
              <a:gd name="connsiteY3" fmla="*/ 1596950 h 1599332"/>
              <a:gd name="connsiteX0" fmla="*/ 0 w 613841"/>
              <a:gd name="connsiteY0" fmla="*/ 1596950 h 1596950"/>
              <a:gd name="connsiteX1" fmla="*/ 0 w 613841"/>
              <a:gd name="connsiteY1" fmla="*/ 0 h 1596950"/>
              <a:gd name="connsiteX2" fmla="*/ 613841 w 613841"/>
              <a:gd name="connsiteY2" fmla="*/ 1594570 h 1596950"/>
              <a:gd name="connsiteX3" fmla="*/ 0 w 613841"/>
              <a:gd name="connsiteY3" fmla="*/ 1596950 h 1596950"/>
              <a:gd name="connsiteX0" fmla="*/ 0 w 613841"/>
              <a:gd name="connsiteY0" fmla="*/ 1589806 h 1594570"/>
              <a:gd name="connsiteX1" fmla="*/ 0 w 613841"/>
              <a:gd name="connsiteY1" fmla="*/ 0 h 1594570"/>
              <a:gd name="connsiteX2" fmla="*/ 613841 w 613841"/>
              <a:gd name="connsiteY2" fmla="*/ 1594570 h 1594570"/>
              <a:gd name="connsiteX3" fmla="*/ 0 w 613841"/>
              <a:gd name="connsiteY3" fmla="*/ 1589806 h 1594570"/>
              <a:gd name="connsiteX0" fmla="*/ 0 w 611460"/>
              <a:gd name="connsiteY0" fmla="*/ 1589806 h 1589806"/>
              <a:gd name="connsiteX1" fmla="*/ 0 w 611460"/>
              <a:gd name="connsiteY1" fmla="*/ 0 h 1589806"/>
              <a:gd name="connsiteX2" fmla="*/ 611460 w 611460"/>
              <a:gd name="connsiteY2" fmla="*/ 1585045 h 1589806"/>
              <a:gd name="connsiteX3" fmla="*/ 0 w 611460"/>
              <a:gd name="connsiteY3" fmla="*/ 1589806 h 1589806"/>
              <a:gd name="connsiteX0" fmla="*/ 0 w 613841"/>
              <a:gd name="connsiteY0" fmla="*/ 1589806 h 1589806"/>
              <a:gd name="connsiteX1" fmla="*/ 0 w 613841"/>
              <a:gd name="connsiteY1" fmla="*/ 0 h 1589806"/>
              <a:gd name="connsiteX2" fmla="*/ 613841 w 613841"/>
              <a:gd name="connsiteY2" fmla="*/ 1587426 h 1589806"/>
              <a:gd name="connsiteX3" fmla="*/ 0 w 613841"/>
              <a:gd name="connsiteY3" fmla="*/ 1589806 h 1589806"/>
              <a:gd name="connsiteX0" fmla="*/ 0 w 613841"/>
              <a:gd name="connsiteY0" fmla="*/ 1589806 h 1594570"/>
              <a:gd name="connsiteX1" fmla="*/ 0 w 613841"/>
              <a:gd name="connsiteY1" fmla="*/ 0 h 1594570"/>
              <a:gd name="connsiteX2" fmla="*/ 613841 w 613841"/>
              <a:gd name="connsiteY2" fmla="*/ 1594570 h 1594570"/>
              <a:gd name="connsiteX3" fmla="*/ 0 w 613841"/>
              <a:gd name="connsiteY3" fmla="*/ 1589806 h 1594570"/>
              <a:gd name="connsiteX0" fmla="*/ 2381 w 613841"/>
              <a:gd name="connsiteY0" fmla="*/ 1596950 h 1596950"/>
              <a:gd name="connsiteX1" fmla="*/ 0 w 613841"/>
              <a:gd name="connsiteY1" fmla="*/ 0 h 1596950"/>
              <a:gd name="connsiteX2" fmla="*/ 613841 w 613841"/>
              <a:gd name="connsiteY2" fmla="*/ 1594570 h 1596950"/>
              <a:gd name="connsiteX3" fmla="*/ 2381 w 613841"/>
              <a:gd name="connsiteY3" fmla="*/ 1596950 h 1596950"/>
              <a:gd name="connsiteX0" fmla="*/ 105 w 616327"/>
              <a:gd name="connsiteY0" fmla="*/ 1596950 h 1596950"/>
              <a:gd name="connsiteX1" fmla="*/ 2486 w 616327"/>
              <a:gd name="connsiteY1" fmla="*/ 0 h 1596950"/>
              <a:gd name="connsiteX2" fmla="*/ 616327 w 616327"/>
              <a:gd name="connsiteY2" fmla="*/ 1594570 h 1596950"/>
              <a:gd name="connsiteX3" fmla="*/ 105 w 616327"/>
              <a:gd name="connsiteY3" fmla="*/ 1596950 h 1596950"/>
              <a:gd name="connsiteX0" fmla="*/ 105 w 609303"/>
              <a:gd name="connsiteY0" fmla="*/ 1596950 h 1596952"/>
              <a:gd name="connsiteX1" fmla="*/ 2486 w 609303"/>
              <a:gd name="connsiteY1" fmla="*/ 0 h 1596952"/>
              <a:gd name="connsiteX2" fmla="*/ 609303 w 609303"/>
              <a:gd name="connsiteY2" fmla="*/ 1596952 h 1596952"/>
              <a:gd name="connsiteX3" fmla="*/ 105 w 609303"/>
              <a:gd name="connsiteY3" fmla="*/ 1596950 h 1596952"/>
              <a:gd name="connsiteX0" fmla="*/ 2302 w 611500"/>
              <a:gd name="connsiteY0" fmla="*/ 1596950 h 1596952"/>
              <a:gd name="connsiteX1" fmla="*/ 0 w 611500"/>
              <a:gd name="connsiteY1" fmla="*/ 0 h 1596952"/>
              <a:gd name="connsiteX2" fmla="*/ 611500 w 611500"/>
              <a:gd name="connsiteY2" fmla="*/ 1596952 h 1596952"/>
              <a:gd name="connsiteX3" fmla="*/ 2302 w 611500"/>
              <a:gd name="connsiteY3" fmla="*/ 1596950 h 1596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500" h="1596952">
                <a:moveTo>
                  <a:pt x="2302" y="1596950"/>
                </a:moveTo>
                <a:cubicBezTo>
                  <a:pt x="1508" y="1064633"/>
                  <a:pt x="794" y="532317"/>
                  <a:pt x="0" y="0"/>
                </a:cubicBezTo>
                <a:lnTo>
                  <a:pt x="611500" y="1596952"/>
                </a:lnTo>
                <a:lnTo>
                  <a:pt x="2302" y="1596950"/>
                </a:lnTo>
                <a:close/>
              </a:path>
            </a:pathLst>
          </a:custGeom>
          <a:solidFill>
            <a:schemeClr val="tx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" name="Symbol zastępczy tekstu 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46750" y="3263099"/>
            <a:ext cx="8025069" cy="456251"/>
          </a:xfrm>
          <a:prstGeom prst="rect">
            <a:avLst/>
          </a:prstGeom>
        </p:spPr>
        <p:txBody>
          <a:bodyPr lIns="57397" tIns="28698" rIns="57397" bIns="28698"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5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Dodatkowy tekst</a:t>
            </a:r>
          </a:p>
        </p:txBody>
      </p:sp>
      <p:sp>
        <p:nvSpPr>
          <p:cNvPr id="24" name="Symbol zastępczy tekstu 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46750" y="2407601"/>
            <a:ext cx="8025069" cy="569595"/>
          </a:xfrm>
          <a:prstGeom prst="rect">
            <a:avLst/>
          </a:prstGeom>
        </p:spPr>
        <p:txBody>
          <a:bodyPr lIns="57397" tIns="28698" rIns="57397" bIns="28698" anchor="t">
            <a:normAutofit/>
          </a:bodyPr>
          <a:lstStyle>
            <a:lvl1pPr marL="0" marR="0" indent="0" algn="l" defTabSz="3667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2000" b="1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Podtytuł sekcji</a:t>
            </a:r>
          </a:p>
        </p:txBody>
      </p:sp>
      <p:sp>
        <p:nvSpPr>
          <p:cNvPr id="25" name="Symbol zastępczy tekstu 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46750" y="627293"/>
            <a:ext cx="8025069" cy="1063243"/>
          </a:xfrm>
          <a:prstGeom prst="rect">
            <a:avLst/>
          </a:prstGeom>
        </p:spPr>
        <p:txBody>
          <a:bodyPr lIns="57397" tIns="28698" rIns="57397" bIns="28698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36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Tu proszę wpisać tytuł sekcji tytuł sekcji</a:t>
            </a:r>
          </a:p>
        </p:txBody>
      </p:sp>
      <p:sp>
        <p:nvSpPr>
          <p:cNvPr id="28" name="Shape 35"/>
          <p:cNvSpPr/>
          <p:nvPr userDrawn="1"/>
        </p:nvSpPr>
        <p:spPr>
          <a:xfrm>
            <a:off x="622811" y="2002051"/>
            <a:ext cx="892969" cy="111813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14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673442" y="4584317"/>
            <a:ext cx="5771891" cy="228126"/>
          </a:xfrm>
          <a:prstGeom prst="rect">
            <a:avLst/>
          </a:prstGeom>
        </p:spPr>
        <p:txBody>
          <a:bodyPr lIns="57397" tIns="28698" rIns="57397" bIns="28698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500" baseline="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Nazwa jednostki lub komórki</a:t>
            </a:r>
          </a:p>
        </p:txBody>
      </p:sp>
      <p:pic>
        <p:nvPicPr>
          <p:cNvPr id="17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544691"/>
            <a:ext cx="1474073" cy="33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87367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i grafika - krótszy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rapez 3"/>
          <p:cNvSpPr/>
          <p:nvPr userDrawn="1"/>
        </p:nvSpPr>
        <p:spPr>
          <a:xfrm>
            <a:off x="2770211" y="4539196"/>
            <a:ext cx="6372201" cy="604304"/>
          </a:xfrm>
          <a:custGeom>
            <a:avLst/>
            <a:gdLst>
              <a:gd name="connsiteX0" fmla="*/ 0 w 12651729"/>
              <a:gd name="connsiteY0" fmla="*/ 1132384 h 1132384"/>
              <a:gd name="connsiteX1" fmla="*/ 448503 w 12651729"/>
              <a:gd name="connsiteY1" fmla="*/ 0 h 1132384"/>
              <a:gd name="connsiteX2" fmla="*/ 12203226 w 12651729"/>
              <a:gd name="connsiteY2" fmla="*/ 0 h 1132384"/>
              <a:gd name="connsiteX3" fmla="*/ 12651729 w 12651729"/>
              <a:gd name="connsiteY3" fmla="*/ 1132384 h 1132384"/>
              <a:gd name="connsiteX4" fmla="*/ 0 w 12651729"/>
              <a:gd name="connsiteY4" fmla="*/ 1132384 h 1132384"/>
              <a:gd name="connsiteX0" fmla="*/ 0 w 12651729"/>
              <a:gd name="connsiteY0" fmla="*/ 1160959 h 1160959"/>
              <a:gd name="connsiteX1" fmla="*/ 448503 w 12651729"/>
              <a:gd name="connsiteY1" fmla="*/ 28575 h 1160959"/>
              <a:gd name="connsiteX2" fmla="*/ 12622326 w 12651729"/>
              <a:gd name="connsiteY2" fmla="*/ 0 h 1160959"/>
              <a:gd name="connsiteX3" fmla="*/ 12651729 w 12651729"/>
              <a:gd name="connsiteY3" fmla="*/ 1160959 h 1160959"/>
              <a:gd name="connsiteX4" fmla="*/ 0 w 12651729"/>
              <a:gd name="connsiteY4" fmla="*/ 1160959 h 1160959"/>
              <a:gd name="connsiteX0" fmla="*/ 0 w 12654076"/>
              <a:gd name="connsiteY0" fmla="*/ 1167309 h 1167309"/>
              <a:gd name="connsiteX1" fmla="*/ 448503 w 12654076"/>
              <a:gd name="connsiteY1" fmla="*/ 34925 h 1167309"/>
              <a:gd name="connsiteX2" fmla="*/ 12654076 w 12654076"/>
              <a:gd name="connsiteY2" fmla="*/ 0 h 1167309"/>
              <a:gd name="connsiteX3" fmla="*/ 12651729 w 12654076"/>
              <a:gd name="connsiteY3" fmla="*/ 1167309 h 1167309"/>
              <a:gd name="connsiteX4" fmla="*/ 0 w 12654076"/>
              <a:gd name="connsiteY4" fmla="*/ 1167309 h 1167309"/>
              <a:gd name="connsiteX0" fmla="*/ 0 w 12660426"/>
              <a:gd name="connsiteY0" fmla="*/ 1148259 h 1148259"/>
              <a:gd name="connsiteX1" fmla="*/ 448503 w 12660426"/>
              <a:gd name="connsiteY1" fmla="*/ 15875 h 1148259"/>
              <a:gd name="connsiteX2" fmla="*/ 12660426 w 12660426"/>
              <a:gd name="connsiteY2" fmla="*/ 0 h 1148259"/>
              <a:gd name="connsiteX3" fmla="*/ 12651729 w 12660426"/>
              <a:gd name="connsiteY3" fmla="*/ 1148259 h 1148259"/>
              <a:gd name="connsiteX4" fmla="*/ 0 w 12660426"/>
              <a:gd name="connsiteY4" fmla="*/ 1148259 h 1148259"/>
              <a:gd name="connsiteX0" fmla="*/ 0 w 12670336"/>
              <a:gd name="connsiteY0" fmla="*/ 1148259 h 1148259"/>
              <a:gd name="connsiteX1" fmla="*/ 448503 w 12670336"/>
              <a:gd name="connsiteY1" fmla="*/ 15875 h 1148259"/>
              <a:gd name="connsiteX2" fmla="*/ 12660426 w 12670336"/>
              <a:gd name="connsiteY2" fmla="*/ 0 h 1148259"/>
              <a:gd name="connsiteX3" fmla="*/ 12670298 w 12670336"/>
              <a:gd name="connsiteY3" fmla="*/ 1148259 h 1148259"/>
              <a:gd name="connsiteX4" fmla="*/ 0 w 12670336"/>
              <a:gd name="connsiteY4" fmla="*/ 1148259 h 1148259"/>
              <a:gd name="connsiteX0" fmla="*/ 0 w 12672031"/>
              <a:gd name="connsiteY0" fmla="*/ 1143497 h 1143497"/>
              <a:gd name="connsiteX1" fmla="*/ 448503 w 12672031"/>
              <a:gd name="connsiteY1" fmla="*/ 11113 h 1143497"/>
              <a:gd name="connsiteX2" fmla="*/ 12672031 w 12672031"/>
              <a:gd name="connsiteY2" fmla="*/ 0 h 1143497"/>
              <a:gd name="connsiteX3" fmla="*/ 12670298 w 12672031"/>
              <a:gd name="connsiteY3" fmla="*/ 1143497 h 1143497"/>
              <a:gd name="connsiteX4" fmla="*/ 0 w 12672031"/>
              <a:gd name="connsiteY4" fmla="*/ 1143497 h 1143497"/>
              <a:gd name="connsiteX0" fmla="*/ 0 w 12670360"/>
              <a:gd name="connsiteY0" fmla="*/ 1143497 h 1143497"/>
              <a:gd name="connsiteX1" fmla="*/ 448503 w 12670360"/>
              <a:gd name="connsiteY1" fmla="*/ 11113 h 1143497"/>
              <a:gd name="connsiteX2" fmla="*/ 12665068 w 12670360"/>
              <a:gd name="connsiteY2" fmla="*/ 0 h 1143497"/>
              <a:gd name="connsiteX3" fmla="*/ 12670298 w 12670360"/>
              <a:gd name="connsiteY3" fmla="*/ 1143497 h 1143497"/>
              <a:gd name="connsiteX4" fmla="*/ 0 w 12670360"/>
              <a:gd name="connsiteY4" fmla="*/ 1143497 h 1143497"/>
              <a:gd name="connsiteX0" fmla="*/ 0 w 12672030"/>
              <a:gd name="connsiteY0" fmla="*/ 1145878 h 1145878"/>
              <a:gd name="connsiteX1" fmla="*/ 448503 w 12672030"/>
              <a:gd name="connsiteY1" fmla="*/ 13494 h 1145878"/>
              <a:gd name="connsiteX2" fmla="*/ 12672030 w 12672030"/>
              <a:gd name="connsiteY2" fmla="*/ 0 h 1145878"/>
              <a:gd name="connsiteX3" fmla="*/ 12670298 w 12672030"/>
              <a:gd name="connsiteY3" fmla="*/ 1145878 h 1145878"/>
              <a:gd name="connsiteX4" fmla="*/ 0 w 12672030"/>
              <a:gd name="connsiteY4" fmla="*/ 1145878 h 1145878"/>
              <a:gd name="connsiteX0" fmla="*/ 0 w 12670360"/>
              <a:gd name="connsiteY0" fmla="*/ 1145878 h 1145878"/>
              <a:gd name="connsiteX1" fmla="*/ 448503 w 12670360"/>
              <a:gd name="connsiteY1" fmla="*/ 13494 h 1145878"/>
              <a:gd name="connsiteX2" fmla="*/ 12665067 w 12670360"/>
              <a:gd name="connsiteY2" fmla="*/ 0 h 1145878"/>
              <a:gd name="connsiteX3" fmla="*/ 12670298 w 12670360"/>
              <a:gd name="connsiteY3" fmla="*/ 1145878 h 1145878"/>
              <a:gd name="connsiteX4" fmla="*/ 0 w 12670360"/>
              <a:gd name="connsiteY4" fmla="*/ 1145878 h 1145878"/>
              <a:gd name="connsiteX0" fmla="*/ 0 w 12674351"/>
              <a:gd name="connsiteY0" fmla="*/ 1145878 h 1145878"/>
              <a:gd name="connsiteX1" fmla="*/ 448503 w 12674351"/>
              <a:gd name="connsiteY1" fmla="*/ 13494 h 1145878"/>
              <a:gd name="connsiteX2" fmla="*/ 12674351 w 12674351"/>
              <a:gd name="connsiteY2" fmla="*/ 0 h 1145878"/>
              <a:gd name="connsiteX3" fmla="*/ 12670298 w 12674351"/>
              <a:gd name="connsiteY3" fmla="*/ 1145878 h 1145878"/>
              <a:gd name="connsiteX4" fmla="*/ 0 w 12674351"/>
              <a:gd name="connsiteY4" fmla="*/ 1145878 h 1145878"/>
              <a:gd name="connsiteX0" fmla="*/ 0 w 12670390"/>
              <a:gd name="connsiteY0" fmla="*/ 1145878 h 1145878"/>
              <a:gd name="connsiteX1" fmla="*/ 448503 w 12670390"/>
              <a:gd name="connsiteY1" fmla="*/ 13494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70390"/>
              <a:gd name="connsiteY0" fmla="*/ 1145878 h 1145878"/>
              <a:gd name="connsiteX1" fmla="*/ 436898 w 12670390"/>
              <a:gd name="connsiteY1" fmla="*/ 1588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81995"/>
              <a:gd name="connsiteY0" fmla="*/ 1148260 h 1148260"/>
              <a:gd name="connsiteX1" fmla="*/ 448503 w 12681995"/>
              <a:gd name="connsiteY1" fmla="*/ 1588 h 1148260"/>
              <a:gd name="connsiteX2" fmla="*/ 12678992 w 12681995"/>
              <a:gd name="connsiteY2" fmla="*/ 0 h 1148260"/>
              <a:gd name="connsiteX3" fmla="*/ 12681903 w 12681995"/>
              <a:gd name="connsiteY3" fmla="*/ 1145878 h 1148260"/>
              <a:gd name="connsiteX4" fmla="*/ 0 w 12681995"/>
              <a:gd name="connsiteY4" fmla="*/ 1148260 h 114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81995" h="1148260">
                <a:moveTo>
                  <a:pt x="0" y="1148260"/>
                </a:moveTo>
                <a:lnTo>
                  <a:pt x="448503" y="1588"/>
                </a:lnTo>
                <a:lnTo>
                  <a:pt x="12678992" y="0"/>
                </a:lnTo>
                <a:cubicBezTo>
                  <a:pt x="12678210" y="389103"/>
                  <a:pt x="12682685" y="756775"/>
                  <a:pt x="12681903" y="1145878"/>
                </a:cubicBezTo>
                <a:lnTo>
                  <a:pt x="0" y="114826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2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1619672" y="40956"/>
            <a:ext cx="6984776" cy="243767"/>
          </a:xfrm>
          <a:prstGeom prst="rect">
            <a:avLst/>
          </a:prstGeom>
        </p:spPr>
        <p:txBody>
          <a:bodyPr lIns="57397" tIns="28698" rIns="57397" bIns="28698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377"/>
              </a:spcAft>
              <a:buNone/>
              <a:defRPr sz="12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Tytuł sekcji (najlepiej wpisać w „Widoku wzorca” do układu slajdu dla każdej sekcji) </a:t>
            </a:r>
          </a:p>
        </p:txBody>
      </p:sp>
      <p:sp>
        <p:nvSpPr>
          <p:cNvPr id="23" name="Trapez 3"/>
          <p:cNvSpPr/>
          <p:nvPr userDrawn="1"/>
        </p:nvSpPr>
        <p:spPr>
          <a:xfrm flipH="1" flipV="1">
            <a:off x="1195" y="0"/>
            <a:ext cx="1432569" cy="302152"/>
          </a:xfrm>
          <a:custGeom>
            <a:avLst/>
            <a:gdLst>
              <a:gd name="connsiteX0" fmla="*/ 0 w 12651729"/>
              <a:gd name="connsiteY0" fmla="*/ 1132384 h 1132384"/>
              <a:gd name="connsiteX1" fmla="*/ 448503 w 12651729"/>
              <a:gd name="connsiteY1" fmla="*/ 0 h 1132384"/>
              <a:gd name="connsiteX2" fmla="*/ 12203226 w 12651729"/>
              <a:gd name="connsiteY2" fmla="*/ 0 h 1132384"/>
              <a:gd name="connsiteX3" fmla="*/ 12651729 w 12651729"/>
              <a:gd name="connsiteY3" fmla="*/ 1132384 h 1132384"/>
              <a:gd name="connsiteX4" fmla="*/ 0 w 12651729"/>
              <a:gd name="connsiteY4" fmla="*/ 1132384 h 1132384"/>
              <a:gd name="connsiteX0" fmla="*/ 0 w 12651729"/>
              <a:gd name="connsiteY0" fmla="*/ 1160959 h 1160959"/>
              <a:gd name="connsiteX1" fmla="*/ 448503 w 12651729"/>
              <a:gd name="connsiteY1" fmla="*/ 28575 h 1160959"/>
              <a:gd name="connsiteX2" fmla="*/ 12622326 w 12651729"/>
              <a:gd name="connsiteY2" fmla="*/ 0 h 1160959"/>
              <a:gd name="connsiteX3" fmla="*/ 12651729 w 12651729"/>
              <a:gd name="connsiteY3" fmla="*/ 1160959 h 1160959"/>
              <a:gd name="connsiteX4" fmla="*/ 0 w 12651729"/>
              <a:gd name="connsiteY4" fmla="*/ 1160959 h 1160959"/>
              <a:gd name="connsiteX0" fmla="*/ 0 w 12654076"/>
              <a:gd name="connsiteY0" fmla="*/ 1167309 h 1167309"/>
              <a:gd name="connsiteX1" fmla="*/ 448503 w 12654076"/>
              <a:gd name="connsiteY1" fmla="*/ 34925 h 1167309"/>
              <a:gd name="connsiteX2" fmla="*/ 12654076 w 12654076"/>
              <a:gd name="connsiteY2" fmla="*/ 0 h 1167309"/>
              <a:gd name="connsiteX3" fmla="*/ 12651729 w 12654076"/>
              <a:gd name="connsiteY3" fmla="*/ 1167309 h 1167309"/>
              <a:gd name="connsiteX4" fmla="*/ 0 w 12654076"/>
              <a:gd name="connsiteY4" fmla="*/ 1167309 h 1167309"/>
              <a:gd name="connsiteX0" fmla="*/ 0 w 12660426"/>
              <a:gd name="connsiteY0" fmla="*/ 1148259 h 1148259"/>
              <a:gd name="connsiteX1" fmla="*/ 448503 w 12660426"/>
              <a:gd name="connsiteY1" fmla="*/ 15875 h 1148259"/>
              <a:gd name="connsiteX2" fmla="*/ 12660426 w 12660426"/>
              <a:gd name="connsiteY2" fmla="*/ 0 h 1148259"/>
              <a:gd name="connsiteX3" fmla="*/ 12651729 w 12660426"/>
              <a:gd name="connsiteY3" fmla="*/ 1148259 h 1148259"/>
              <a:gd name="connsiteX4" fmla="*/ 0 w 12660426"/>
              <a:gd name="connsiteY4" fmla="*/ 1148259 h 1148259"/>
              <a:gd name="connsiteX0" fmla="*/ 0 w 12670336"/>
              <a:gd name="connsiteY0" fmla="*/ 1148259 h 1148259"/>
              <a:gd name="connsiteX1" fmla="*/ 448503 w 12670336"/>
              <a:gd name="connsiteY1" fmla="*/ 15875 h 1148259"/>
              <a:gd name="connsiteX2" fmla="*/ 12660426 w 12670336"/>
              <a:gd name="connsiteY2" fmla="*/ 0 h 1148259"/>
              <a:gd name="connsiteX3" fmla="*/ 12670298 w 12670336"/>
              <a:gd name="connsiteY3" fmla="*/ 1148259 h 1148259"/>
              <a:gd name="connsiteX4" fmla="*/ 0 w 12670336"/>
              <a:gd name="connsiteY4" fmla="*/ 1148259 h 1148259"/>
              <a:gd name="connsiteX0" fmla="*/ 0 w 12672031"/>
              <a:gd name="connsiteY0" fmla="*/ 1143497 h 1143497"/>
              <a:gd name="connsiteX1" fmla="*/ 448503 w 12672031"/>
              <a:gd name="connsiteY1" fmla="*/ 11113 h 1143497"/>
              <a:gd name="connsiteX2" fmla="*/ 12672031 w 12672031"/>
              <a:gd name="connsiteY2" fmla="*/ 0 h 1143497"/>
              <a:gd name="connsiteX3" fmla="*/ 12670298 w 12672031"/>
              <a:gd name="connsiteY3" fmla="*/ 1143497 h 1143497"/>
              <a:gd name="connsiteX4" fmla="*/ 0 w 12672031"/>
              <a:gd name="connsiteY4" fmla="*/ 1143497 h 1143497"/>
              <a:gd name="connsiteX0" fmla="*/ 0 w 12670360"/>
              <a:gd name="connsiteY0" fmla="*/ 1143497 h 1143497"/>
              <a:gd name="connsiteX1" fmla="*/ 448503 w 12670360"/>
              <a:gd name="connsiteY1" fmla="*/ 11113 h 1143497"/>
              <a:gd name="connsiteX2" fmla="*/ 12665068 w 12670360"/>
              <a:gd name="connsiteY2" fmla="*/ 0 h 1143497"/>
              <a:gd name="connsiteX3" fmla="*/ 12670298 w 12670360"/>
              <a:gd name="connsiteY3" fmla="*/ 1143497 h 1143497"/>
              <a:gd name="connsiteX4" fmla="*/ 0 w 12670360"/>
              <a:gd name="connsiteY4" fmla="*/ 1143497 h 1143497"/>
              <a:gd name="connsiteX0" fmla="*/ 0 w 12672030"/>
              <a:gd name="connsiteY0" fmla="*/ 1145878 h 1145878"/>
              <a:gd name="connsiteX1" fmla="*/ 448503 w 12672030"/>
              <a:gd name="connsiteY1" fmla="*/ 13494 h 1145878"/>
              <a:gd name="connsiteX2" fmla="*/ 12672030 w 12672030"/>
              <a:gd name="connsiteY2" fmla="*/ 0 h 1145878"/>
              <a:gd name="connsiteX3" fmla="*/ 12670298 w 12672030"/>
              <a:gd name="connsiteY3" fmla="*/ 1145878 h 1145878"/>
              <a:gd name="connsiteX4" fmla="*/ 0 w 12672030"/>
              <a:gd name="connsiteY4" fmla="*/ 1145878 h 1145878"/>
              <a:gd name="connsiteX0" fmla="*/ 0 w 12670360"/>
              <a:gd name="connsiteY0" fmla="*/ 1145878 h 1145878"/>
              <a:gd name="connsiteX1" fmla="*/ 448503 w 12670360"/>
              <a:gd name="connsiteY1" fmla="*/ 13494 h 1145878"/>
              <a:gd name="connsiteX2" fmla="*/ 12665067 w 12670360"/>
              <a:gd name="connsiteY2" fmla="*/ 0 h 1145878"/>
              <a:gd name="connsiteX3" fmla="*/ 12670298 w 12670360"/>
              <a:gd name="connsiteY3" fmla="*/ 1145878 h 1145878"/>
              <a:gd name="connsiteX4" fmla="*/ 0 w 12670360"/>
              <a:gd name="connsiteY4" fmla="*/ 1145878 h 1145878"/>
              <a:gd name="connsiteX0" fmla="*/ 0 w 12674351"/>
              <a:gd name="connsiteY0" fmla="*/ 1145878 h 1145878"/>
              <a:gd name="connsiteX1" fmla="*/ 448503 w 12674351"/>
              <a:gd name="connsiteY1" fmla="*/ 13494 h 1145878"/>
              <a:gd name="connsiteX2" fmla="*/ 12674351 w 12674351"/>
              <a:gd name="connsiteY2" fmla="*/ 0 h 1145878"/>
              <a:gd name="connsiteX3" fmla="*/ 12670298 w 12674351"/>
              <a:gd name="connsiteY3" fmla="*/ 1145878 h 1145878"/>
              <a:gd name="connsiteX4" fmla="*/ 0 w 12674351"/>
              <a:gd name="connsiteY4" fmla="*/ 1145878 h 1145878"/>
              <a:gd name="connsiteX0" fmla="*/ 0 w 12670390"/>
              <a:gd name="connsiteY0" fmla="*/ 1145878 h 1145878"/>
              <a:gd name="connsiteX1" fmla="*/ 448503 w 12670390"/>
              <a:gd name="connsiteY1" fmla="*/ 13494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70390"/>
              <a:gd name="connsiteY0" fmla="*/ 1145878 h 1145878"/>
              <a:gd name="connsiteX1" fmla="*/ 436898 w 12670390"/>
              <a:gd name="connsiteY1" fmla="*/ 1588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81995"/>
              <a:gd name="connsiteY0" fmla="*/ 1148260 h 1148260"/>
              <a:gd name="connsiteX1" fmla="*/ 448503 w 12681995"/>
              <a:gd name="connsiteY1" fmla="*/ 1588 h 1148260"/>
              <a:gd name="connsiteX2" fmla="*/ 12678992 w 12681995"/>
              <a:gd name="connsiteY2" fmla="*/ 0 h 1148260"/>
              <a:gd name="connsiteX3" fmla="*/ 12681903 w 12681995"/>
              <a:gd name="connsiteY3" fmla="*/ 1145878 h 1148260"/>
              <a:gd name="connsiteX4" fmla="*/ 0 w 12681995"/>
              <a:gd name="connsiteY4" fmla="*/ 1148260 h 1148260"/>
              <a:gd name="connsiteX0" fmla="*/ 0 w 12681995"/>
              <a:gd name="connsiteY0" fmla="*/ 1161912 h 1161912"/>
              <a:gd name="connsiteX1" fmla="*/ 745982 w 12681995"/>
              <a:gd name="connsiteY1" fmla="*/ 0 h 1161912"/>
              <a:gd name="connsiteX2" fmla="*/ 12678992 w 12681995"/>
              <a:gd name="connsiteY2" fmla="*/ 13652 h 1161912"/>
              <a:gd name="connsiteX3" fmla="*/ 12681903 w 12681995"/>
              <a:gd name="connsiteY3" fmla="*/ 1159530 h 1161912"/>
              <a:gd name="connsiteX4" fmla="*/ 0 w 12681995"/>
              <a:gd name="connsiteY4" fmla="*/ 1161912 h 1161912"/>
              <a:gd name="connsiteX0" fmla="*/ 0 w 12681995"/>
              <a:gd name="connsiteY0" fmla="*/ 1148260 h 1148260"/>
              <a:gd name="connsiteX1" fmla="*/ 1010407 w 12681995"/>
              <a:gd name="connsiteY1" fmla="*/ 1588 h 1148260"/>
              <a:gd name="connsiteX2" fmla="*/ 12678992 w 12681995"/>
              <a:gd name="connsiteY2" fmla="*/ 0 h 1148260"/>
              <a:gd name="connsiteX3" fmla="*/ 12681903 w 12681995"/>
              <a:gd name="connsiteY3" fmla="*/ 1145878 h 1148260"/>
              <a:gd name="connsiteX4" fmla="*/ 0 w 12681995"/>
              <a:gd name="connsiteY4" fmla="*/ 1148260 h 1148260"/>
              <a:gd name="connsiteX0" fmla="*/ 0 w 12681995"/>
              <a:gd name="connsiteY0" fmla="*/ 1148260 h 1148260"/>
              <a:gd name="connsiteX1" fmla="*/ 1208726 w 12681995"/>
              <a:gd name="connsiteY1" fmla="*/ 1588 h 1148260"/>
              <a:gd name="connsiteX2" fmla="*/ 12678992 w 12681995"/>
              <a:gd name="connsiteY2" fmla="*/ 0 h 1148260"/>
              <a:gd name="connsiteX3" fmla="*/ 12681903 w 12681995"/>
              <a:gd name="connsiteY3" fmla="*/ 1145878 h 1148260"/>
              <a:gd name="connsiteX4" fmla="*/ 0 w 12681995"/>
              <a:gd name="connsiteY4" fmla="*/ 1148260 h 1148260"/>
              <a:gd name="connsiteX0" fmla="*/ 0 w 12681995"/>
              <a:gd name="connsiteY0" fmla="*/ 1161912 h 1161912"/>
              <a:gd name="connsiteX1" fmla="*/ 1043460 w 12681995"/>
              <a:gd name="connsiteY1" fmla="*/ 0 h 1161912"/>
              <a:gd name="connsiteX2" fmla="*/ 12678992 w 12681995"/>
              <a:gd name="connsiteY2" fmla="*/ 13652 h 1161912"/>
              <a:gd name="connsiteX3" fmla="*/ 12681903 w 12681995"/>
              <a:gd name="connsiteY3" fmla="*/ 1159530 h 1161912"/>
              <a:gd name="connsiteX4" fmla="*/ 0 w 12681995"/>
              <a:gd name="connsiteY4" fmla="*/ 1161912 h 1161912"/>
              <a:gd name="connsiteX0" fmla="*/ 0 w 12681995"/>
              <a:gd name="connsiteY0" fmla="*/ 1148260 h 1148260"/>
              <a:gd name="connsiteX1" fmla="*/ 1043460 w 12681995"/>
              <a:gd name="connsiteY1" fmla="*/ 53024 h 1148260"/>
              <a:gd name="connsiteX2" fmla="*/ 12678992 w 12681995"/>
              <a:gd name="connsiteY2" fmla="*/ 0 h 1148260"/>
              <a:gd name="connsiteX3" fmla="*/ 12681903 w 12681995"/>
              <a:gd name="connsiteY3" fmla="*/ 1145878 h 1148260"/>
              <a:gd name="connsiteX4" fmla="*/ 0 w 12681995"/>
              <a:gd name="connsiteY4" fmla="*/ 1148260 h 1148260"/>
              <a:gd name="connsiteX0" fmla="*/ 0 w 12681995"/>
              <a:gd name="connsiteY0" fmla="*/ 1148260 h 1148260"/>
              <a:gd name="connsiteX1" fmla="*/ 1064120 w 12681995"/>
              <a:gd name="connsiteY1" fmla="*/ 253048 h 1148260"/>
              <a:gd name="connsiteX2" fmla="*/ 12678992 w 12681995"/>
              <a:gd name="connsiteY2" fmla="*/ 0 h 1148260"/>
              <a:gd name="connsiteX3" fmla="*/ 12681903 w 12681995"/>
              <a:gd name="connsiteY3" fmla="*/ 1145878 h 1148260"/>
              <a:gd name="connsiteX4" fmla="*/ 0 w 12681995"/>
              <a:gd name="connsiteY4" fmla="*/ 1148260 h 1148260"/>
              <a:gd name="connsiteX0" fmla="*/ 0 w 12681995"/>
              <a:gd name="connsiteY0" fmla="*/ 1148260 h 1148260"/>
              <a:gd name="connsiteX1" fmla="*/ 1033132 w 12681995"/>
              <a:gd name="connsiteY1" fmla="*/ 636 h 1148260"/>
              <a:gd name="connsiteX2" fmla="*/ 12678992 w 12681995"/>
              <a:gd name="connsiteY2" fmla="*/ 0 h 1148260"/>
              <a:gd name="connsiteX3" fmla="*/ 12681903 w 12681995"/>
              <a:gd name="connsiteY3" fmla="*/ 1145878 h 1148260"/>
              <a:gd name="connsiteX4" fmla="*/ 0 w 12681995"/>
              <a:gd name="connsiteY4" fmla="*/ 1148260 h 114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81995" h="1148260">
                <a:moveTo>
                  <a:pt x="0" y="1148260"/>
                </a:moveTo>
                <a:lnTo>
                  <a:pt x="1033132" y="636"/>
                </a:lnTo>
                <a:lnTo>
                  <a:pt x="12678992" y="0"/>
                </a:lnTo>
                <a:cubicBezTo>
                  <a:pt x="12678210" y="389103"/>
                  <a:pt x="12682685" y="756775"/>
                  <a:pt x="12681903" y="1145878"/>
                </a:cubicBezTo>
                <a:lnTo>
                  <a:pt x="0" y="1148260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Trapez 3"/>
          <p:cNvSpPr/>
          <p:nvPr userDrawn="1"/>
        </p:nvSpPr>
        <p:spPr>
          <a:xfrm>
            <a:off x="-1" y="4539196"/>
            <a:ext cx="6372201" cy="604304"/>
          </a:xfrm>
          <a:custGeom>
            <a:avLst/>
            <a:gdLst>
              <a:gd name="connsiteX0" fmla="*/ 0 w 12651729"/>
              <a:gd name="connsiteY0" fmla="*/ 1132384 h 1132384"/>
              <a:gd name="connsiteX1" fmla="*/ 448503 w 12651729"/>
              <a:gd name="connsiteY1" fmla="*/ 0 h 1132384"/>
              <a:gd name="connsiteX2" fmla="*/ 12203226 w 12651729"/>
              <a:gd name="connsiteY2" fmla="*/ 0 h 1132384"/>
              <a:gd name="connsiteX3" fmla="*/ 12651729 w 12651729"/>
              <a:gd name="connsiteY3" fmla="*/ 1132384 h 1132384"/>
              <a:gd name="connsiteX4" fmla="*/ 0 w 12651729"/>
              <a:gd name="connsiteY4" fmla="*/ 1132384 h 1132384"/>
              <a:gd name="connsiteX0" fmla="*/ 0 w 12651729"/>
              <a:gd name="connsiteY0" fmla="*/ 1160959 h 1160959"/>
              <a:gd name="connsiteX1" fmla="*/ 448503 w 12651729"/>
              <a:gd name="connsiteY1" fmla="*/ 28575 h 1160959"/>
              <a:gd name="connsiteX2" fmla="*/ 12622326 w 12651729"/>
              <a:gd name="connsiteY2" fmla="*/ 0 h 1160959"/>
              <a:gd name="connsiteX3" fmla="*/ 12651729 w 12651729"/>
              <a:gd name="connsiteY3" fmla="*/ 1160959 h 1160959"/>
              <a:gd name="connsiteX4" fmla="*/ 0 w 12651729"/>
              <a:gd name="connsiteY4" fmla="*/ 1160959 h 1160959"/>
              <a:gd name="connsiteX0" fmla="*/ 0 w 12654076"/>
              <a:gd name="connsiteY0" fmla="*/ 1167309 h 1167309"/>
              <a:gd name="connsiteX1" fmla="*/ 448503 w 12654076"/>
              <a:gd name="connsiteY1" fmla="*/ 34925 h 1167309"/>
              <a:gd name="connsiteX2" fmla="*/ 12654076 w 12654076"/>
              <a:gd name="connsiteY2" fmla="*/ 0 h 1167309"/>
              <a:gd name="connsiteX3" fmla="*/ 12651729 w 12654076"/>
              <a:gd name="connsiteY3" fmla="*/ 1167309 h 1167309"/>
              <a:gd name="connsiteX4" fmla="*/ 0 w 12654076"/>
              <a:gd name="connsiteY4" fmla="*/ 1167309 h 1167309"/>
              <a:gd name="connsiteX0" fmla="*/ 0 w 12660426"/>
              <a:gd name="connsiteY0" fmla="*/ 1148259 h 1148259"/>
              <a:gd name="connsiteX1" fmla="*/ 448503 w 12660426"/>
              <a:gd name="connsiteY1" fmla="*/ 15875 h 1148259"/>
              <a:gd name="connsiteX2" fmla="*/ 12660426 w 12660426"/>
              <a:gd name="connsiteY2" fmla="*/ 0 h 1148259"/>
              <a:gd name="connsiteX3" fmla="*/ 12651729 w 12660426"/>
              <a:gd name="connsiteY3" fmla="*/ 1148259 h 1148259"/>
              <a:gd name="connsiteX4" fmla="*/ 0 w 12660426"/>
              <a:gd name="connsiteY4" fmla="*/ 1148259 h 1148259"/>
              <a:gd name="connsiteX0" fmla="*/ 0 w 12670336"/>
              <a:gd name="connsiteY0" fmla="*/ 1148259 h 1148259"/>
              <a:gd name="connsiteX1" fmla="*/ 448503 w 12670336"/>
              <a:gd name="connsiteY1" fmla="*/ 15875 h 1148259"/>
              <a:gd name="connsiteX2" fmla="*/ 12660426 w 12670336"/>
              <a:gd name="connsiteY2" fmla="*/ 0 h 1148259"/>
              <a:gd name="connsiteX3" fmla="*/ 12670298 w 12670336"/>
              <a:gd name="connsiteY3" fmla="*/ 1148259 h 1148259"/>
              <a:gd name="connsiteX4" fmla="*/ 0 w 12670336"/>
              <a:gd name="connsiteY4" fmla="*/ 1148259 h 1148259"/>
              <a:gd name="connsiteX0" fmla="*/ 0 w 12672031"/>
              <a:gd name="connsiteY0" fmla="*/ 1143497 h 1143497"/>
              <a:gd name="connsiteX1" fmla="*/ 448503 w 12672031"/>
              <a:gd name="connsiteY1" fmla="*/ 11113 h 1143497"/>
              <a:gd name="connsiteX2" fmla="*/ 12672031 w 12672031"/>
              <a:gd name="connsiteY2" fmla="*/ 0 h 1143497"/>
              <a:gd name="connsiteX3" fmla="*/ 12670298 w 12672031"/>
              <a:gd name="connsiteY3" fmla="*/ 1143497 h 1143497"/>
              <a:gd name="connsiteX4" fmla="*/ 0 w 12672031"/>
              <a:gd name="connsiteY4" fmla="*/ 1143497 h 1143497"/>
              <a:gd name="connsiteX0" fmla="*/ 0 w 12670360"/>
              <a:gd name="connsiteY0" fmla="*/ 1143497 h 1143497"/>
              <a:gd name="connsiteX1" fmla="*/ 448503 w 12670360"/>
              <a:gd name="connsiteY1" fmla="*/ 11113 h 1143497"/>
              <a:gd name="connsiteX2" fmla="*/ 12665068 w 12670360"/>
              <a:gd name="connsiteY2" fmla="*/ 0 h 1143497"/>
              <a:gd name="connsiteX3" fmla="*/ 12670298 w 12670360"/>
              <a:gd name="connsiteY3" fmla="*/ 1143497 h 1143497"/>
              <a:gd name="connsiteX4" fmla="*/ 0 w 12670360"/>
              <a:gd name="connsiteY4" fmla="*/ 1143497 h 1143497"/>
              <a:gd name="connsiteX0" fmla="*/ 0 w 12672030"/>
              <a:gd name="connsiteY0" fmla="*/ 1145878 h 1145878"/>
              <a:gd name="connsiteX1" fmla="*/ 448503 w 12672030"/>
              <a:gd name="connsiteY1" fmla="*/ 13494 h 1145878"/>
              <a:gd name="connsiteX2" fmla="*/ 12672030 w 12672030"/>
              <a:gd name="connsiteY2" fmla="*/ 0 h 1145878"/>
              <a:gd name="connsiteX3" fmla="*/ 12670298 w 12672030"/>
              <a:gd name="connsiteY3" fmla="*/ 1145878 h 1145878"/>
              <a:gd name="connsiteX4" fmla="*/ 0 w 12672030"/>
              <a:gd name="connsiteY4" fmla="*/ 1145878 h 1145878"/>
              <a:gd name="connsiteX0" fmla="*/ 0 w 12670360"/>
              <a:gd name="connsiteY0" fmla="*/ 1145878 h 1145878"/>
              <a:gd name="connsiteX1" fmla="*/ 448503 w 12670360"/>
              <a:gd name="connsiteY1" fmla="*/ 13494 h 1145878"/>
              <a:gd name="connsiteX2" fmla="*/ 12665067 w 12670360"/>
              <a:gd name="connsiteY2" fmla="*/ 0 h 1145878"/>
              <a:gd name="connsiteX3" fmla="*/ 12670298 w 12670360"/>
              <a:gd name="connsiteY3" fmla="*/ 1145878 h 1145878"/>
              <a:gd name="connsiteX4" fmla="*/ 0 w 12670360"/>
              <a:gd name="connsiteY4" fmla="*/ 1145878 h 1145878"/>
              <a:gd name="connsiteX0" fmla="*/ 0 w 12674351"/>
              <a:gd name="connsiteY0" fmla="*/ 1145878 h 1145878"/>
              <a:gd name="connsiteX1" fmla="*/ 448503 w 12674351"/>
              <a:gd name="connsiteY1" fmla="*/ 13494 h 1145878"/>
              <a:gd name="connsiteX2" fmla="*/ 12674351 w 12674351"/>
              <a:gd name="connsiteY2" fmla="*/ 0 h 1145878"/>
              <a:gd name="connsiteX3" fmla="*/ 12670298 w 12674351"/>
              <a:gd name="connsiteY3" fmla="*/ 1145878 h 1145878"/>
              <a:gd name="connsiteX4" fmla="*/ 0 w 12674351"/>
              <a:gd name="connsiteY4" fmla="*/ 1145878 h 1145878"/>
              <a:gd name="connsiteX0" fmla="*/ 0 w 12670390"/>
              <a:gd name="connsiteY0" fmla="*/ 1145878 h 1145878"/>
              <a:gd name="connsiteX1" fmla="*/ 448503 w 12670390"/>
              <a:gd name="connsiteY1" fmla="*/ 13494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70390"/>
              <a:gd name="connsiteY0" fmla="*/ 1145878 h 1145878"/>
              <a:gd name="connsiteX1" fmla="*/ 436898 w 12670390"/>
              <a:gd name="connsiteY1" fmla="*/ 1588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81995"/>
              <a:gd name="connsiteY0" fmla="*/ 1148260 h 1148260"/>
              <a:gd name="connsiteX1" fmla="*/ 448503 w 12681995"/>
              <a:gd name="connsiteY1" fmla="*/ 1588 h 1148260"/>
              <a:gd name="connsiteX2" fmla="*/ 12678992 w 12681995"/>
              <a:gd name="connsiteY2" fmla="*/ 0 h 1148260"/>
              <a:gd name="connsiteX3" fmla="*/ 12681903 w 12681995"/>
              <a:gd name="connsiteY3" fmla="*/ 1145878 h 1148260"/>
              <a:gd name="connsiteX4" fmla="*/ 0 w 12681995"/>
              <a:gd name="connsiteY4" fmla="*/ 1148260 h 114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81995" h="1148260">
                <a:moveTo>
                  <a:pt x="0" y="1148260"/>
                </a:moveTo>
                <a:lnTo>
                  <a:pt x="448503" y="1588"/>
                </a:lnTo>
                <a:lnTo>
                  <a:pt x="12678992" y="0"/>
                </a:lnTo>
                <a:cubicBezTo>
                  <a:pt x="12678210" y="389103"/>
                  <a:pt x="12682685" y="756775"/>
                  <a:pt x="12681903" y="1145878"/>
                </a:cubicBezTo>
                <a:lnTo>
                  <a:pt x="0" y="114826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5" name="Shape 42"/>
          <p:cNvSpPr/>
          <p:nvPr userDrawn="1"/>
        </p:nvSpPr>
        <p:spPr>
          <a:xfrm>
            <a:off x="-1" y="4726641"/>
            <a:ext cx="9144001" cy="416859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  <a:effectLst/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6" name="Trójkąt prostokątny 14"/>
          <p:cNvSpPr/>
          <p:nvPr userDrawn="1"/>
        </p:nvSpPr>
        <p:spPr>
          <a:xfrm flipV="1">
            <a:off x="-1" y="4725257"/>
            <a:ext cx="156094" cy="415605"/>
          </a:xfrm>
          <a:custGeom>
            <a:avLst/>
            <a:gdLst>
              <a:gd name="connsiteX0" fmla="*/ 0 w 525736"/>
              <a:gd name="connsiteY0" fmla="*/ 792088 h 792088"/>
              <a:gd name="connsiteX1" fmla="*/ 0 w 525736"/>
              <a:gd name="connsiteY1" fmla="*/ 0 h 792088"/>
              <a:gd name="connsiteX2" fmla="*/ 525736 w 525736"/>
              <a:gd name="connsiteY2" fmla="*/ 792088 h 792088"/>
              <a:gd name="connsiteX3" fmla="*/ 0 w 525736"/>
              <a:gd name="connsiteY3" fmla="*/ 792088 h 792088"/>
              <a:gd name="connsiteX0" fmla="*/ 0 w 313804"/>
              <a:gd name="connsiteY0" fmla="*/ 792088 h 792088"/>
              <a:gd name="connsiteX1" fmla="*/ 0 w 313804"/>
              <a:gd name="connsiteY1" fmla="*/ 0 h 792088"/>
              <a:gd name="connsiteX2" fmla="*/ 313804 w 313804"/>
              <a:gd name="connsiteY2" fmla="*/ 792088 h 792088"/>
              <a:gd name="connsiteX3" fmla="*/ 0 w 313804"/>
              <a:gd name="connsiteY3" fmla="*/ 792088 h 792088"/>
              <a:gd name="connsiteX0" fmla="*/ 0 w 318566"/>
              <a:gd name="connsiteY0" fmla="*/ 792088 h 792088"/>
              <a:gd name="connsiteX1" fmla="*/ 0 w 318566"/>
              <a:gd name="connsiteY1" fmla="*/ 0 h 792088"/>
              <a:gd name="connsiteX2" fmla="*/ 318566 w 318566"/>
              <a:gd name="connsiteY2" fmla="*/ 789707 h 792088"/>
              <a:gd name="connsiteX3" fmla="*/ 0 w 318566"/>
              <a:gd name="connsiteY3" fmla="*/ 792088 h 792088"/>
              <a:gd name="connsiteX0" fmla="*/ 0 w 318566"/>
              <a:gd name="connsiteY0" fmla="*/ 787325 h 789707"/>
              <a:gd name="connsiteX1" fmla="*/ 0 w 318566"/>
              <a:gd name="connsiteY1" fmla="*/ 0 h 789707"/>
              <a:gd name="connsiteX2" fmla="*/ 318566 w 318566"/>
              <a:gd name="connsiteY2" fmla="*/ 789707 h 789707"/>
              <a:gd name="connsiteX3" fmla="*/ 0 w 318566"/>
              <a:gd name="connsiteY3" fmla="*/ 787325 h 789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8566" h="789707">
                <a:moveTo>
                  <a:pt x="0" y="787325"/>
                </a:moveTo>
                <a:lnTo>
                  <a:pt x="0" y="0"/>
                </a:lnTo>
                <a:lnTo>
                  <a:pt x="318566" y="789707"/>
                </a:lnTo>
                <a:lnTo>
                  <a:pt x="0" y="787325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7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973" y="4833917"/>
            <a:ext cx="827156" cy="18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pole tekstowe 27"/>
          <p:cNvSpPr txBox="1"/>
          <p:nvPr userDrawn="1"/>
        </p:nvSpPr>
        <p:spPr>
          <a:xfrm>
            <a:off x="444463" y="21730"/>
            <a:ext cx="546031" cy="2644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7" tIns="31887" rIns="31887" bIns="31887" numCol="1" spcCol="23915" rtlCol="0" anchor="ctr">
            <a:spAutoFit/>
          </a:bodyPr>
          <a:lstStyle/>
          <a:p>
            <a:pPr marL="0" marR="0" indent="0" algn="l" defTabSz="366702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C19836D0-3F8D-48FA-A6B3-A53F85479A39}" type="slidenum">
              <a:rPr kumimoji="0" lang="pl-PL" sz="13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ea typeface="+mn-ea"/>
                <a:cs typeface="+mn-cs"/>
                <a:sym typeface="Helvetica Light"/>
              </a:rPr>
              <a:pPr marL="0" marR="0" indent="0" algn="l" defTabSz="366702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pl-PL" sz="12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ea typeface="+mn-ea"/>
              <a:cs typeface="+mn-cs"/>
              <a:sym typeface="Helvetica Light"/>
            </a:endParaRPr>
          </a:p>
        </p:txBody>
      </p:sp>
      <p:sp>
        <p:nvSpPr>
          <p:cNvPr id="15" name="Symbol zastępczy tekstu 14"/>
          <p:cNvSpPr>
            <a:spLocks noGrp="1"/>
          </p:cNvSpPr>
          <p:nvPr>
            <p:ph type="body" sz="quarter" idx="11"/>
          </p:nvPr>
        </p:nvSpPr>
        <p:spPr>
          <a:xfrm>
            <a:off x="546750" y="1774318"/>
            <a:ext cx="3873358" cy="2620135"/>
          </a:xfrm>
          <a:prstGeom prst="rect">
            <a:avLst/>
          </a:prstGeom>
        </p:spPr>
        <p:txBody>
          <a:bodyPr lIns="57397" tIns="28698" rIns="57397" bIns="28698"/>
          <a:lstStyle>
            <a:lvl1pPr marL="0" indent="0">
              <a:spcBef>
                <a:spcPts val="0"/>
              </a:spcBef>
              <a:spcAft>
                <a:spcPts val="377"/>
              </a:spcAft>
              <a:buFont typeface="Arial" panose="020B0604020202020204" pitchFamily="34" charset="0"/>
              <a:buNone/>
              <a:defRPr sz="13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271166" indent="-271166">
              <a:spcBef>
                <a:spcPts val="0"/>
              </a:spcBef>
              <a:spcAft>
                <a:spcPts val="377"/>
              </a:spcAft>
              <a:buFont typeface="Arial" panose="020B0604020202020204" pitchFamily="34" charset="0"/>
              <a:buChar char="•"/>
              <a:defRPr sz="1300" b="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542333" indent="-271166">
              <a:spcBef>
                <a:spcPts val="0"/>
              </a:spcBef>
              <a:spcAft>
                <a:spcPts val="377"/>
              </a:spcAft>
              <a:buFont typeface="Arial" panose="020B0604020202020204" pitchFamily="34" charset="0"/>
              <a:buChar char="•"/>
              <a:defRPr sz="1300" b="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813499" indent="-271166">
              <a:spcBef>
                <a:spcPts val="0"/>
              </a:spcBef>
              <a:spcAft>
                <a:spcPts val="377"/>
              </a:spcAft>
              <a:buFont typeface="Arial" panose="020B0604020202020204" pitchFamily="34" charset="0"/>
              <a:buChar char="•"/>
              <a:defRPr sz="1300" b="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1395063" indent="-279013">
              <a:buFont typeface="Arial" panose="020B0604020202020204" pitchFamily="34" charset="0"/>
              <a:buChar char="•"/>
              <a:defRPr sz="1000" b="0">
                <a:latin typeface="+mn-lt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</p:txBody>
      </p:sp>
      <p:sp>
        <p:nvSpPr>
          <p:cNvPr id="16" name="Symbol zastępczy tekstu 14"/>
          <p:cNvSpPr>
            <a:spLocks noGrp="1"/>
          </p:cNvSpPr>
          <p:nvPr>
            <p:ph type="body" sz="quarter" idx="12" hasCustomPrompt="1"/>
          </p:nvPr>
        </p:nvSpPr>
        <p:spPr>
          <a:xfrm>
            <a:off x="521550" y="1166750"/>
            <a:ext cx="8100900" cy="455676"/>
          </a:xfrm>
          <a:prstGeom prst="rect">
            <a:avLst/>
          </a:prstGeom>
        </p:spPr>
        <p:txBody>
          <a:bodyPr lIns="57397" tIns="28698" rIns="57397" bIns="28698"/>
          <a:lstStyle>
            <a:lvl1pPr marL="0" marR="0" indent="0" defTabSz="3667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77"/>
              </a:spcAft>
              <a:buClrTx/>
              <a:buSzPct val="75000"/>
              <a:buFont typeface="Arial" panose="020B0604020202020204" pitchFamily="34" charset="0"/>
              <a:buNone/>
              <a:tabLst/>
              <a:defRPr sz="1400" b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8025" indent="-279013">
              <a:buFont typeface="Arial" panose="020B0604020202020204" pitchFamily="34" charset="0"/>
              <a:buChar char="•"/>
              <a:defRPr sz="1000" b="0">
                <a:latin typeface="+mn-lt"/>
              </a:defRPr>
            </a:lvl2pPr>
            <a:lvl3pPr marL="837038" indent="-279013">
              <a:buFont typeface="Arial" panose="020B0604020202020204" pitchFamily="34" charset="0"/>
              <a:buChar char="•"/>
              <a:defRPr sz="1000" b="0">
                <a:latin typeface="+mn-lt"/>
              </a:defRPr>
            </a:lvl3pPr>
            <a:lvl4pPr marL="1116051" indent="-279013">
              <a:buFont typeface="Arial" panose="020B0604020202020204" pitchFamily="34" charset="0"/>
              <a:buChar char="•"/>
              <a:defRPr sz="1000" b="0">
                <a:latin typeface="+mn-lt"/>
              </a:defRPr>
            </a:lvl4pPr>
            <a:lvl5pPr marL="1395063" indent="-279013">
              <a:buFont typeface="Arial" panose="020B0604020202020204" pitchFamily="34" charset="0"/>
              <a:buChar char="•"/>
              <a:defRPr sz="1000" b="0">
                <a:latin typeface="+mn-lt"/>
              </a:defRPr>
            </a:lvl5pPr>
          </a:lstStyle>
          <a:p>
            <a:pPr marL="0" marR="0" lvl="0" indent="0" defTabSz="366702" eaLnBrk="1" fontAlgn="auto" latinLnBrk="0" hangingPunct="1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Tu można wpisać tekst wprowadzający. Zieloną kreskę można w razie potrzeby przesunąć (ale nie wydłużać) we wzorcu: menu „Widok” &gt; „Wzorzec slajdów”.</a:t>
            </a:r>
          </a:p>
        </p:txBody>
      </p:sp>
      <p:sp>
        <p:nvSpPr>
          <p:cNvPr id="18" name="Symbol zastępczy tekstu 14"/>
          <p:cNvSpPr>
            <a:spLocks noGrp="1"/>
          </p:cNvSpPr>
          <p:nvPr>
            <p:ph type="body" sz="quarter" idx="14" hasCustomPrompt="1"/>
          </p:nvPr>
        </p:nvSpPr>
        <p:spPr>
          <a:xfrm>
            <a:off x="521550" y="445264"/>
            <a:ext cx="8100900" cy="455676"/>
          </a:xfrm>
          <a:prstGeom prst="rect">
            <a:avLst/>
          </a:prstGeom>
        </p:spPr>
        <p:txBody>
          <a:bodyPr lIns="57397" tIns="28698" rIns="57397" bIns="28698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8025" indent="-279013">
              <a:buFont typeface="Arial" panose="020B0604020202020204" pitchFamily="34" charset="0"/>
              <a:buChar char="•"/>
              <a:defRPr sz="1000" b="0">
                <a:latin typeface="+mn-lt"/>
              </a:defRPr>
            </a:lvl2pPr>
            <a:lvl3pPr marL="837038" indent="-279013">
              <a:buFont typeface="Arial" panose="020B0604020202020204" pitchFamily="34" charset="0"/>
              <a:buChar char="•"/>
              <a:defRPr sz="1000" b="0">
                <a:latin typeface="+mn-lt"/>
              </a:defRPr>
            </a:lvl3pPr>
            <a:lvl4pPr marL="1116051" indent="-279013">
              <a:buFont typeface="Arial" panose="020B0604020202020204" pitchFamily="34" charset="0"/>
              <a:buChar char="•"/>
              <a:defRPr sz="1000" b="0">
                <a:latin typeface="+mn-lt"/>
              </a:defRPr>
            </a:lvl4pPr>
            <a:lvl5pPr marL="1395063" indent="-279013">
              <a:buFont typeface="Arial" panose="020B0604020202020204" pitchFamily="34" charset="0"/>
              <a:buChar char="•"/>
              <a:defRPr sz="1000" b="0">
                <a:latin typeface="+mn-lt"/>
              </a:defRPr>
            </a:lvl5pPr>
          </a:lstStyle>
          <a:p>
            <a:pPr lvl="0"/>
            <a:r>
              <a:rPr lang="pl-PL" dirty="0"/>
              <a:t>Tytuł slajdu krótszy</a:t>
            </a:r>
          </a:p>
        </p:txBody>
      </p:sp>
      <p:sp>
        <p:nvSpPr>
          <p:cNvPr id="19" name="Shape 35"/>
          <p:cNvSpPr/>
          <p:nvPr userDrawn="1"/>
        </p:nvSpPr>
        <p:spPr>
          <a:xfrm>
            <a:off x="583087" y="938913"/>
            <a:ext cx="892969" cy="111813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1" name="Symbol zastępczy zawartości 20"/>
          <p:cNvSpPr>
            <a:spLocks noGrp="1"/>
          </p:cNvSpPr>
          <p:nvPr>
            <p:ph sz="quarter" idx="15"/>
          </p:nvPr>
        </p:nvSpPr>
        <p:spPr>
          <a:xfrm>
            <a:off x="4774035" y="1774318"/>
            <a:ext cx="3848415" cy="2620135"/>
          </a:xfrm>
          <a:prstGeom prst="rect">
            <a:avLst/>
          </a:prstGeom>
        </p:spPr>
        <p:txBody>
          <a:bodyPr lIns="57397" tIns="28698" rIns="57397" bIns="28698"/>
          <a:lstStyle>
            <a:lvl1pPr marL="0" indent="0">
              <a:spcBef>
                <a:spcPts val="0"/>
              </a:spcBef>
              <a:spcAft>
                <a:spcPts val="377"/>
              </a:spcAft>
              <a:buNone/>
              <a:defRPr sz="13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271166" indent="-271166">
              <a:spcBef>
                <a:spcPts val="0"/>
              </a:spcBef>
              <a:spcAft>
                <a:spcPts val="377"/>
              </a:spcAft>
              <a:defRPr sz="13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542333" indent="-271166">
              <a:spcBef>
                <a:spcPts val="0"/>
              </a:spcBef>
              <a:spcAft>
                <a:spcPts val="377"/>
              </a:spcAft>
              <a:defRPr sz="13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813499" indent="-271166">
              <a:spcBef>
                <a:spcPts val="0"/>
              </a:spcBef>
              <a:spcAft>
                <a:spcPts val="377"/>
              </a:spcAft>
              <a:defRPr sz="13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>
              <a:defRPr sz="10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</p:txBody>
      </p:sp>
    </p:spTree>
    <p:extLst>
      <p:ext uri="{BB962C8B-B14F-4D97-AF65-F5344CB8AC3E}">
        <p14:creationId xmlns:p14="http://schemas.microsoft.com/office/powerpoint/2010/main" val="1163583357"/>
      </p:ext>
    </p:extLst>
  </p:cSld>
  <p:clrMapOvr>
    <a:masterClrMapping/>
  </p:clrMapOvr>
  <p:transition spd="med"/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z dużą grafiką - krótszy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ymbol zastępczy tekstu 14"/>
          <p:cNvSpPr>
            <a:spLocks noGrp="1"/>
          </p:cNvSpPr>
          <p:nvPr>
            <p:ph type="body" sz="quarter" idx="11"/>
          </p:nvPr>
        </p:nvSpPr>
        <p:spPr>
          <a:xfrm>
            <a:off x="4774523" y="2419858"/>
            <a:ext cx="3873358" cy="1974594"/>
          </a:xfrm>
          <a:prstGeom prst="rect">
            <a:avLst/>
          </a:prstGeom>
        </p:spPr>
        <p:txBody>
          <a:bodyPr lIns="57397" tIns="28698" rIns="57397" bIns="28698"/>
          <a:lstStyle>
            <a:lvl1pPr marL="0" indent="0">
              <a:spcBef>
                <a:spcPts val="0"/>
              </a:spcBef>
              <a:spcAft>
                <a:spcPts val="377"/>
              </a:spcAft>
              <a:buFont typeface="Arial" panose="020B0604020202020204" pitchFamily="34" charset="0"/>
              <a:buNone/>
              <a:defRPr sz="13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271166" indent="-271166">
              <a:spcBef>
                <a:spcPts val="0"/>
              </a:spcBef>
              <a:spcAft>
                <a:spcPts val="377"/>
              </a:spcAft>
              <a:buFont typeface="Arial" panose="020B0604020202020204" pitchFamily="34" charset="0"/>
              <a:buChar char="•"/>
              <a:defRPr sz="1300" b="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542333" indent="-271166">
              <a:spcBef>
                <a:spcPts val="0"/>
              </a:spcBef>
              <a:spcAft>
                <a:spcPts val="377"/>
              </a:spcAft>
              <a:buFont typeface="Arial" panose="020B0604020202020204" pitchFamily="34" charset="0"/>
              <a:buChar char="•"/>
              <a:defRPr sz="1300" b="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813499" indent="-271166">
              <a:spcBef>
                <a:spcPts val="0"/>
              </a:spcBef>
              <a:spcAft>
                <a:spcPts val="377"/>
              </a:spcAft>
              <a:buFont typeface="Arial" panose="020B0604020202020204" pitchFamily="34" charset="0"/>
              <a:buChar char="•"/>
              <a:defRPr sz="1300" b="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1395063" indent="-279013">
              <a:buFont typeface="Arial" panose="020B0604020202020204" pitchFamily="34" charset="0"/>
              <a:buChar char="•"/>
              <a:defRPr sz="1000" b="0">
                <a:latin typeface="+mn-lt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</p:txBody>
      </p:sp>
      <p:sp>
        <p:nvSpPr>
          <p:cNvPr id="16" name="Symbol zastępczy tekstu 14"/>
          <p:cNvSpPr>
            <a:spLocks noGrp="1"/>
          </p:cNvSpPr>
          <p:nvPr>
            <p:ph type="body" sz="quarter" idx="12" hasCustomPrompt="1"/>
          </p:nvPr>
        </p:nvSpPr>
        <p:spPr>
          <a:xfrm>
            <a:off x="4774522" y="1432561"/>
            <a:ext cx="3847928" cy="873378"/>
          </a:xfrm>
          <a:prstGeom prst="rect">
            <a:avLst/>
          </a:prstGeom>
        </p:spPr>
        <p:txBody>
          <a:bodyPr lIns="57397" tIns="28698" rIns="57397" bIns="28698"/>
          <a:lstStyle>
            <a:lvl1pPr marL="0" marR="0" indent="0" defTabSz="366702" eaLnBrk="1" fontAlgn="auto" latinLnBrk="0" hangingPunct="1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 sz="1400" b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8025" indent="-279013">
              <a:buFont typeface="Arial" panose="020B0604020202020204" pitchFamily="34" charset="0"/>
              <a:buChar char="•"/>
              <a:defRPr sz="1000" b="0">
                <a:latin typeface="+mn-lt"/>
              </a:defRPr>
            </a:lvl2pPr>
            <a:lvl3pPr marL="837038" indent="-279013">
              <a:buFont typeface="Arial" panose="020B0604020202020204" pitchFamily="34" charset="0"/>
              <a:buChar char="•"/>
              <a:defRPr sz="1000" b="0">
                <a:latin typeface="+mn-lt"/>
              </a:defRPr>
            </a:lvl3pPr>
            <a:lvl4pPr marL="1116051" indent="-279013">
              <a:buFont typeface="Arial" panose="020B0604020202020204" pitchFamily="34" charset="0"/>
              <a:buChar char="•"/>
              <a:defRPr sz="1000" b="0">
                <a:latin typeface="+mn-lt"/>
              </a:defRPr>
            </a:lvl4pPr>
            <a:lvl5pPr marL="1395063" indent="-279013">
              <a:buFont typeface="Arial" panose="020B0604020202020204" pitchFamily="34" charset="0"/>
              <a:buChar char="•"/>
              <a:defRPr sz="1000" b="0">
                <a:latin typeface="+mn-lt"/>
              </a:defRPr>
            </a:lvl5pPr>
          </a:lstStyle>
          <a:p>
            <a:pPr marL="0" marR="0" lvl="0" indent="0" defTabSz="366702" eaLnBrk="1" fontAlgn="auto" latinLnBrk="0" hangingPunct="1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Tu można wpisać tekst wprowadzający. Zieloną kreskę można w razie potrzeby przesunąć (ale nie wydłużać) we wzorcu: menu „Widok” &gt; „Wzorzec slajdów”</a:t>
            </a:r>
          </a:p>
        </p:txBody>
      </p:sp>
      <p:sp>
        <p:nvSpPr>
          <p:cNvPr id="18" name="Symbol zastępczy tekstu 14"/>
          <p:cNvSpPr>
            <a:spLocks noGrp="1"/>
          </p:cNvSpPr>
          <p:nvPr>
            <p:ph type="body" sz="quarter" idx="14" hasCustomPrompt="1"/>
          </p:nvPr>
        </p:nvSpPr>
        <p:spPr>
          <a:xfrm>
            <a:off x="4774522" y="483236"/>
            <a:ext cx="3847928" cy="683514"/>
          </a:xfrm>
          <a:prstGeom prst="rect">
            <a:avLst/>
          </a:prstGeom>
        </p:spPr>
        <p:txBody>
          <a:bodyPr lIns="57397" tIns="28698" rIns="57397" bIns="28698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8025" indent="-279013">
              <a:buFont typeface="Arial" panose="020B0604020202020204" pitchFamily="34" charset="0"/>
              <a:buChar char="•"/>
              <a:defRPr sz="1000" b="0">
                <a:latin typeface="+mn-lt"/>
              </a:defRPr>
            </a:lvl2pPr>
            <a:lvl3pPr marL="837038" indent="-279013">
              <a:buFont typeface="Arial" panose="020B0604020202020204" pitchFamily="34" charset="0"/>
              <a:buChar char="•"/>
              <a:defRPr sz="1000" b="0">
                <a:latin typeface="+mn-lt"/>
              </a:defRPr>
            </a:lvl3pPr>
            <a:lvl4pPr marL="1116051" indent="-279013">
              <a:buFont typeface="Arial" panose="020B0604020202020204" pitchFamily="34" charset="0"/>
              <a:buChar char="•"/>
              <a:defRPr sz="1000" b="0">
                <a:latin typeface="+mn-lt"/>
              </a:defRPr>
            </a:lvl4pPr>
            <a:lvl5pPr marL="1395063" indent="-279013">
              <a:buFont typeface="Arial" panose="020B0604020202020204" pitchFamily="34" charset="0"/>
              <a:buChar char="•"/>
              <a:defRPr sz="1000" b="0">
                <a:latin typeface="+mn-lt"/>
              </a:defRPr>
            </a:lvl5pPr>
          </a:lstStyle>
          <a:p>
            <a:pPr lvl="0"/>
            <a:r>
              <a:rPr lang="pl-PL" dirty="0"/>
              <a:t>Tytuł slajdu</a:t>
            </a:r>
            <a:br>
              <a:rPr lang="pl-PL" dirty="0"/>
            </a:br>
            <a:r>
              <a:rPr lang="pl-PL" dirty="0"/>
              <a:t>krótszy</a:t>
            </a:r>
          </a:p>
        </p:txBody>
      </p:sp>
      <p:sp>
        <p:nvSpPr>
          <p:cNvPr id="19" name="Shape 35"/>
          <p:cNvSpPr/>
          <p:nvPr userDrawn="1"/>
        </p:nvSpPr>
        <p:spPr>
          <a:xfrm>
            <a:off x="4792905" y="1242696"/>
            <a:ext cx="892969" cy="111813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2" name="Trapez 3"/>
          <p:cNvSpPr/>
          <p:nvPr userDrawn="1"/>
        </p:nvSpPr>
        <p:spPr>
          <a:xfrm>
            <a:off x="2770211" y="4539196"/>
            <a:ext cx="6372201" cy="604304"/>
          </a:xfrm>
          <a:custGeom>
            <a:avLst/>
            <a:gdLst>
              <a:gd name="connsiteX0" fmla="*/ 0 w 12651729"/>
              <a:gd name="connsiteY0" fmla="*/ 1132384 h 1132384"/>
              <a:gd name="connsiteX1" fmla="*/ 448503 w 12651729"/>
              <a:gd name="connsiteY1" fmla="*/ 0 h 1132384"/>
              <a:gd name="connsiteX2" fmla="*/ 12203226 w 12651729"/>
              <a:gd name="connsiteY2" fmla="*/ 0 h 1132384"/>
              <a:gd name="connsiteX3" fmla="*/ 12651729 w 12651729"/>
              <a:gd name="connsiteY3" fmla="*/ 1132384 h 1132384"/>
              <a:gd name="connsiteX4" fmla="*/ 0 w 12651729"/>
              <a:gd name="connsiteY4" fmla="*/ 1132384 h 1132384"/>
              <a:gd name="connsiteX0" fmla="*/ 0 w 12651729"/>
              <a:gd name="connsiteY0" fmla="*/ 1160959 h 1160959"/>
              <a:gd name="connsiteX1" fmla="*/ 448503 w 12651729"/>
              <a:gd name="connsiteY1" fmla="*/ 28575 h 1160959"/>
              <a:gd name="connsiteX2" fmla="*/ 12622326 w 12651729"/>
              <a:gd name="connsiteY2" fmla="*/ 0 h 1160959"/>
              <a:gd name="connsiteX3" fmla="*/ 12651729 w 12651729"/>
              <a:gd name="connsiteY3" fmla="*/ 1160959 h 1160959"/>
              <a:gd name="connsiteX4" fmla="*/ 0 w 12651729"/>
              <a:gd name="connsiteY4" fmla="*/ 1160959 h 1160959"/>
              <a:gd name="connsiteX0" fmla="*/ 0 w 12654076"/>
              <a:gd name="connsiteY0" fmla="*/ 1167309 h 1167309"/>
              <a:gd name="connsiteX1" fmla="*/ 448503 w 12654076"/>
              <a:gd name="connsiteY1" fmla="*/ 34925 h 1167309"/>
              <a:gd name="connsiteX2" fmla="*/ 12654076 w 12654076"/>
              <a:gd name="connsiteY2" fmla="*/ 0 h 1167309"/>
              <a:gd name="connsiteX3" fmla="*/ 12651729 w 12654076"/>
              <a:gd name="connsiteY3" fmla="*/ 1167309 h 1167309"/>
              <a:gd name="connsiteX4" fmla="*/ 0 w 12654076"/>
              <a:gd name="connsiteY4" fmla="*/ 1167309 h 1167309"/>
              <a:gd name="connsiteX0" fmla="*/ 0 w 12660426"/>
              <a:gd name="connsiteY0" fmla="*/ 1148259 h 1148259"/>
              <a:gd name="connsiteX1" fmla="*/ 448503 w 12660426"/>
              <a:gd name="connsiteY1" fmla="*/ 15875 h 1148259"/>
              <a:gd name="connsiteX2" fmla="*/ 12660426 w 12660426"/>
              <a:gd name="connsiteY2" fmla="*/ 0 h 1148259"/>
              <a:gd name="connsiteX3" fmla="*/ 12651729 w 12660426"/>
              <a:gd name="connsiteY3" fmla="*/ 1148259 h 1148259"/>
              <a:gd name="connsiteX4" fmla="*/ 0 w 12660426"/>
              <a:gd name="connsiteY4" fmla="*/ 1148259 h 1148259"/>
              <a:gd name="connsiteX0" fmla="*/ 0 w 12670336"/>
              <a:gd name="connsiteY0" fmla="*/ 1148259 h 1148259"/>
              <a:gd name="connsiteX1" fmla="*/ 448503 w 12670336"/>
              <a:gd name="connsiteY1" fmla="*/ 15875 h 1148259"/>
              <a:gd name="connsiteX2" fmla="*/ 12660426 w 12670336"/>
              <a:gd name="connsiteY2" fmla="*/ 0 h 1148259"/>
              <a:gd name="connsiteX3" fmla="*/ 12670298 w 12670336"/>
              <a:gd name="connsiteY3" fmla="*/ 1148259 h 1148259"/>
              <a:gd name="connsiteX4" fmla="*/ 0 w 12670336"/>
              <a:gd name="connsiteY4" fmla="*/ 1148259 h 1148259"/>
              <a:gd name="connsiteX0" fmla="*/ 0 w 12672031"/>
              <a:gd name="connsiteY0" fmla="*/ 1143497 h 1143497"/>
              <a:gd name="connsiteX1" fmla="*/ 448503 w 12672031"/>
              <a:gd name="connsiteY1" fmla="*/ 11113 h 1143497"/>
              <a:gd name="connsiteX2" fmla="*/ 12672031 w 12672031"/>
              <a:gd name="connsiteY2" fmla="*/ 0 h 1143497"/>
              <a:gd name="connsiteX3" fmla="*/ 12670298 w 12672031"/>
              <a:gd name="connsiteY3" fmla="*/ 1143497 h 1143497"/>
              <a:gd name="connsiteX4" fmla="*/ 0 w 12672031"/>
              <a:gd name="connsiteY4" fmla="*/ 1143497 h 1143497"/>
              <a:gd name="connsiteX0" fmla="*/ 0 w 12670360"/>
              <a:gd name="connsiteY0" fmla="*/ 1143497 h 1143497"/>
              <a:gd name="connsiteX1" fmla="*/ 448503 w 12670360"/>
              <a:gd name="connsiteY1" fmla="*/ 11113 h 1143497"/>
              <a:gd name="connsiteX2" fmla="*/ 12665068 w 12670360"/>
              <a:gd name="connsiteY2" fmla="*/ 0 h 1143497"/>
              <a:gd name="connsiteX3" fmla="*/ 12670298 w 12670360"/>
              <a:gd name="connsiteY3" fmla="*/ 1143497 h 1143497"/>
              <a:gd name="connsiteX4" fmla="*/ 0 w 12670360"/>
              <a:gd name="connsiteY4" fmla="*/ 1143497 h 1143497"/>
              <a:gd name="connsiteX0" fmla="*/ 0 w 12672030"/>
              <a:gd name="connsiteY0" fmla="*/ 1145878 h 1145878"/>
              <a:gd name="connsiteX1" fmla="*/ 448503 w 12672030"/>
              <a:gd name="connsiteY1" fmla="*/ 13494 h 1145878"/>
              <a:gd name="connsiteX2" fmla="*/ 12672030 w 12672030"/>
              <a:gd name="connsiteY2" fmla="*/ 0 h 1145878"/>
              <a:gd name="connsiteX3" fmla="*/ 12670298 w 12672030"/>
              <a:gd name="connsiteY3" fmla="*/ 1145878 h 1145878"/>
              <a:gd name="connsiteX4" fmla="*/ 0 w 12672030"/>
              <a:gd name="connsiteY4" fmla="*/ 1145878 h 1145878"/>
              <a:gd name="connsiteX0" fmla="*/ 0 w 12670360"/>
              <a:gd name="connsiteY0" fmla="*/ 1145878 h 1145878"/>
              <a:gd name="connsiteX1" fmla="*/ 448503 w 12670360"/>
              <a:gd name="connsiteY1" fmla="*/ 13494 h 1145878"/>
              <a:gd name="connsiteX2" fmla="*/ 12665067 w 12670360"/>
              <a:gd name="connsiteY2" fmla="*/ 0 h 1145878"/>
              <a:gd name="connsiteX3" fmla="*/ 12670298 w 12670360"/>
              <a:gd name="connsiteY3" fmla="*/ 1145878 h 1145878"/>
              <a:gd name="connsiteX4" fmla="*/ 0 w 12670360"/>
              <a:gd name="connsiteY4" fmla="*/ 1145878 h 1145878"/>
              <a:gd name="connsiteX0" fmla="*/ 0 w 12674351"/>
              <a:gd name="connsiteY0" fmla="*/ 1145878 h 1145878"/>
              <a:gd name="connsiteX1" fmla="*/ 448503 w 12674351"/>
              <a:gd name="connsiteY1" fmla="*/ 13494 h 1145878"/>
              <a:gd name="connsiteX2" fmla="*/ 12674351 w 12674351"/>
              <a:gd name="connsiteY2" fmla="*/ 0 h 1145878"/>
              <a:gd name="connsiteX3" fmla="*/ 12670298 w 12674351"/>
              <a:gd name="connsiteY3" fmla="*/ 1145878 h 1145878"/>
              <a:gd name="connsiteX4" fmla="*/ 0 w 12674351"/>
              <a:gd name="connsiteY4" fmla="*/ 1145878 h 1145878"/>
              <a:gd name="connsiteX0" fmla="*/ 0 w 12670390"/>
              <a:gd name="connsiteY0" fmla="*/ 1145878 h 1145878"/>
              <a:gd name="connsiteX1" fmla="*/ 448503 w 12670390"/>
              <a:gd name="connsiteY1" fmla="*/ 13494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70390"/>
              <a:gd name="connsiteY0" fmla="*/ 1145878 h 1145878"/>
              <a:gd name="connsiteX1" fmla="*/ 436898 w 12670390"/>
              <a:gd name="connsiteY1" fmla="*/ 1588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81995"/>
              <a:gd name="connsiteY0" fmla="*/ 1148260 h 1148260"/>
              <a:gd name="connsiteX1" fmla="*/ 448503 w 12681995"/>
              <a:gd name="connsiteY1" fmla="*/ 1588 h 1148260"/>
              <a:gd name="connsiteX2" fmla="*/ 12678992 w 12681995"/>
              <a:gd name="connsiteY2" fmla="*/ 0 h 1148260"/>
              <a:gd name="connsiteX3" fmla="*/ 12681903 w 12681995"/>
              <a:gd name="connsiteY3" fmla="*/ 1145878 h 1148260"/>
              <a:gd name="connsiteX4" fmla="*/ 0 w 12681995"/>
              <a:gd name="connsiteY4" fmla="*/ 1148260 h 114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81995" h="1148260">
                <a:moveTo>
                  <a:pt x="0" y="1148260"/>
                </a:moveTo>
                <a:lnTo>
                  <a:pt x="448503" y="1588"/>
                </a:lnTo>
                <a:lnTo>
                  <a:pt x="12678992" y="0"/>
                </a:lnTo>
                <a:cubicBezTo>
                  <a:pt x="12678210" y="389103"/>
                  <a:pt x="12682685" y="756775"/>
                  <a:pt x="12681903" y="1145878"/>
                </a:cubicBezTo>
                <a:lnTo>
                  <a:pt x="0" y="114826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3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1619672" y="40956"/>
            <a:ext cx="7020688" cy="243767"/>
          </a:xfrm>
          <a:prstGeom prst="rect">
            <a:avLst/>
          </a:prstGeom>
        </p:spPr>
        <p:txBody>
          <a:bodyPr lIns="57397" tIns="28698" rIns="57397" bIns="28698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377"/>
              </a:spcAft>
              <a:buNone/>
              <a:defRPr sz="12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Tytuł sekcji (najlepiej wpisać w „Widoku wzorca” do układu slajdu dla każdej sekcji) </a:t>
            </a:r>
          </a:p>
        </p:txBody>
      </p:sp>
      <p:sp>
        <p:nvSpPr>
          <p:cNvPr id="24" name="Trapez 3"/>
          <p:cNvSpPr/>
          <p:nvPr userDrawn="1"/>
        </p:nvSpPr>
        <p:spPr>
          <a:xfrm flipH="1" flipV="1">
            <a:off x="1195" y="0"/>
            <a:ext cx="1432569" cy="302152"/>
          </a:xfrm>
          <a:custGeom>
            <a:avLst/>
            <a:gdLst>
              <a:gd name="connsiteX0" fmla="*/ 0 w 12651729"/>
              <a:gd name="connsiteY0" fmla="*/ 1132384 h 1132384"/>
              <a:gd name="connsiteX1" fmla="*/ 448503 w 12651729"/>
              <a:gd name="connsiteY1" fmla="*/ 0 h 1132384"/>
              <a:gd name="connsiteX2" fmla="*/ 12203226 w 12651729"/>
              <a:gd name="connsiteY2" fmla="*/ 0 h 1132384"/>
              <a:gd name="connsiteX3" fmla="*/ 12651729 w 12651729"/>
              <a:gd name="connsiteY3" fmla="*/ 1132384 h 1132384"/>
              <a:gd name="connsiteX4" fmla="*/ 0 w 12651729"/>
              <a:gd name="connsiteY4" fmla="*/ 1132384 h 1132384"/>
              <a:gd name="connsiteX0" fmla="*/ 0 w 12651729"/>
              <a:gd name="connsiteY0" fmla="*/ 1160959 h 1160959"/>
              <a:gd name="connsiteX1" fmla="*/ 448503 w 12651729"/>
              <a:gd name="connsiteY1" fmla="*/ 28575 h 1160959"/>
              <a:gd name="connsiteX2" fmla="*/ 12622326 w 12651729"/>
              <a:gd name="connsiteY2" fmla="*/ 0 h 1160959"/>
              <a:gd name="connsiteX3" fmla="*/ 12651729 w 12651729"/>
              <a:gd name="connsiteY3" fmla="*/ 1160959 h 1160959"/>
              <a:gd name="connsiteX4" fmla="*/ 0 w 12651729"/>
              <a:gd name="connsiteY4" fmla="*/ 1160959 h 1160959"/>
              <a:gd name="connsiteX0" fmla="*/ 0 w 12654076"/>
              <a:gd name="connsiteY0" fmla="*/ 1167309 h 1167309"/>
              <a:gd name="connsiteX1" fmla="*/ 448503 w 12654076"/>
              <a:gd name="connsiteY1" fmla="*/ 34925 h 1167309"/>
              <a:gd name="connsiteX2" fmla="*/ 12654076 w 12654076"/>
              <a:gd name="connsiteY2" fmla="*/ 0 h 1167309"/>
              <a:gd name="connsiteX3" fmla="*/ 12651729 w 12654076"/>
              <a:gd name="connsiteY3" fmla="*/ 1167309 h 1167309"/>
              <a:gd name="connsiteX4" fmla="*/ 0 w 12654076"/>
              <a:gd name="connsiteY4" fmla="*/ 1167309 h 1167309"/>
              <a:gd name="connsiteX0" fmla="*/ 0 w 12660426"/>
              <a:gd name="connsiteY0" fmla="*/ 1148259 h 1148259"/>
              <a:gd name="connsiteX1" fmla="*/ 448503 w 12660426"/>
              <a:gd name="connsiteY1" fmla="*/ 15875 h 1148259"/>
              <a:gd name="connsiteX2" fmla="*/ 12660426 w 12660426"/>
              <a:gd name="connsiteY2" fmla="*/ 0 h 1148259"/>
              <a:gd name="connsiteX3" fmla="*/ 12651729 w 12660426"/>
              <a:gd name="connsiteY3" fmla="*/ 1148259 h 1148259"/>
              <a:gd name="connsiteX4" fmla="*/ 0 w 12660426"/>
              <a:gd name="connsiteY4" fmla="*/ 1148259 h 1148259"/>
              <a:gd name="connsiteX0" fmla="*/ 0 w 12670336"/>
              <a:gd name="connsiteY0" fmla="*/ 1148259 h 1148259"/>
              <a:gd name="connsiteX1" fmla="*/ 448503 w 12670336"/>
              <a:gd name="connsiteY1" fmla="*/ 15875 h 1148259"/>
              <a:gd name="connsiteX2" fmla="*/ 12660426 w 12670336"/>
              <a:gd name="connsiteY2" fmla="*/ 0 h 1148259"/>
              <a:gd name="connsiteX3" fmla="*/ 12670298 w 12670336"/>
              <a:gd name="connsiteY3" fmla="*/ 1148259 h 1148259"/>
              <a:gd name="connsiteX4" fmla="*/ 0 w 12670336"/>
              <a:gd name="connsiteY4" fmla="*/ 1148259 h 1148259"/>
              <a:gd name="connsiteX0" fmla="*/ 0 w 12672031"/>
              <a:gd name="connsiteY0" fmla="*/ 1143497 h 1143497"/>
              <a:gd name="connsiteX1" fmla="*/ 448503 w 12672031"/>
              <a:gd name="connsiteY1" fmla="*/ 11113 h 1143497"/>
              <a:gd name="connsiteX2" fmla="*/ 12672031 w 12672031"/>
              <a:gd name="connsiteY2" fmla="*/ 0 h 1143497"/>
              <a:gd name="connsiteX3" fmla="*/ 12670298 w 12672031"/>
              <a:gd name="connsiteY3" fmla="*/ 1143497 h 1143497"/>
              <a:gd name="connsiteX4" fmla="*/ 0 w 12672031"/>
              <a:gd name="connsiteY4" fmla="*/ 1143497 h 1143497"/>
              <a:gd name="connsiteX0" fmla="*/ 0 w 12670360"/>
              <a:gd name="connsiteY0" fmla="*/ 1143497 h 1143497"/>
              <a:gd name="connsiteX1" fmla="*/ 448503 w 12670360"/>
              <a:gd name="connsiteY1" fmla="*/ 11113 h 1143497"/>
              <a:gd name="connsiteX2" fmla="*/ 12665068 w 12670360"/>
              <a:gd name="connsiteY2" fmla="*/ 0 h 1143497"/>
              <a:gd name="connsiteX3" fmla="*/ 12670298 w 12670360"/>
              <a:gd name="connsiteY3" fmla="*/ 1143497 h 1143497"/>
              <a:gd name="connsiteX4" fmla="*/ 0 w 12670360"/>
              <a:gd name="connsiteY4" fmla="*/ 1143497 h 1143497"/>
              <a:gd name="connsiteX0" fmla="*/ 0 w 12672030"/>
              <a:gd name="connsiteY0" fmla="*/ 1145878 h 1145878"/>
              <a:gd name="connsiteX1" fmla="*/ 448503 w 12672030"/>
              <a:gd name="connsiteY1" fmla="*/ 13494 h 1145878"/>
              <a:gd name="connsiteX2" fmla="*/ 12672030 w 12672030"/>
              <a:gd name="connsiteY2" fmla="*/ 0 h 1145878"/>
              <a:gd name="connsiteX3" fmla="*/ 12670298 w 12672030"/>
              <a:gd name="connsiteY3" fmla="*/ 1145878 h 1145878"/>
              <a:gd name="connsiteX4" fmla="*/ 0 w 12672030"/>
              <a:gd name="connsiteY4" fmla="*/ 1145878 h 1145878"/>
              <a:gd name="connsiteX0" fmla="*/ 0 w 12670360"/>
              <a:gd name="connsiteY0" fmla="*/ 1145878 h 1145878"/>
              <a:gd name="connsiteX1" fmla="*/ 448503 w 12670360"/>
              <a:gd name="connsiteY1" fmla="*/ 13494 h 1145878"/>
              <a:gd name="connsiteX2" fmla="*/ 12665067 w 12670360"/>
              <a:gd name="connsiteY2" fmla="*/ 0 h 1145878"/>
              <a:gd name="connsiteX3" fmla="*/ 12670298 w 12670360"/>
              <a:gd name="connsiteY3" fmla="*/ 1145878 h 1145878"/>
              <a:gd name="connsiteX4" fmla="*/ 0 w 12670360"/>
              <a:gd name="connsiteY4" fmla="*/ 1145878 h 1145878"/>
              <a:gd name="connsiteX0" fmla="*/ 0 w 12674351"/>
              <a:gd name="connsiteY0" fmla="*/ 1145878 h 1145878"/>
              <a:gd name="connsiteX1" fmla="*/ 448503 w 12674351"/>
              <a:gd name="connsiteY1" fmla="*/ 13494 h 1145878"/>
              <a:gd name="connsiteX2" fmla="*/ 12674351 w 12674351"/>
              <a:gd name="connsiteY2" fmla="*/ 0 h 1145878"/>
              <a:gd name="connsiteX3" fmla="*/ 12670298 w 12674351"/>
              <a:gd name="connsiteY3" fmla="*/ 1145878 h 1145878"/>
              <a:gd name="connsiteX4" fmla="*/ 0 w 12674351"/>
              <a:gd name="connsiteY4" fmla="*/ 1145878 h 1145878"/>
              <a:gd name="connsiteX0" fmla="*/ 0 w 12670390"/>
              <a:gd name="connsiteY0" fmla="*/ 1145878 h 1145878"/>
              <a:gd name="connsiteX1" fmla="*/ 448503 w 12670390"/>
              <a:gd name="connsiteY1" fmla="*/ 13494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70390"/>
              <a:gd name="connsiteY0" fmla="*/ 1145878 h 1145878"/>
              <a:gd name="connsiteX1" fmla="*/ 436898 w 12670390"/>
              <a:gd name="connsiteY1" fmla="*/ 1588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81995"/>
              <a:gd name="connsiteY0" fmla="*/ 1148260 h 1148260"/>
              <a:gd name="connsiteX1" fmla="*/ 448503 w 12681995"/>
              <a:gd name="connsiteY1" fmla="*/ 1588 h 1148260"/>
              <a:gd name="connsiteX2" fmla="*/ 12678992 w 12681995"/>
              <a:gd name="connsiteY2" fmla="*/ 0 h 1148260"/>
              <a:gd name="connsiteX3" fmla="*/ 12681903 w 12681995"/>
              <a:gd name="connsiteY3" fmla="*/ 1145878 h 1148260"/>
              <a:gd name="connsiteX4" fmla="*/ 0 w 12681995"/>
              <a:gd name="connsiteY4" fmla="*/ 1148260 h 1148260"/>
              <a:gd name="connsiteX0" fmla="*/ 0 w 12681995"/>
              <a:gd name="connsiteY0" fmla="*/ 1161912 h 1161912"/>
              <a:gd name="connsiteX1" fmla="*/ 745982 w 12681995"/>
              <a:gd name="connsiteY1" fmla="*/ 0 h 1161912"/>
              <a:gd name="connsiteX2" fmla="*/ 12678992 w 12681995"/>
              <a:gd name="connsiteY2" fmla="*/ 13652 h 1161912"/>
              <a:gd name="connsiteX3" fmla="*/ 12681903 w 12681995"/>
              <a:gd name="connsiteY3" fmla="*/ 1159530 h 1161912"/>
              <a:gd name="connsiteX4" fmla="*/ 0 w 12681995"/>
              <a:gd name="connsiteY4" fmla="*/ 1161912 h 1161912"/>
              <a:gd name="connsiteX0" fmla="*/ 0 w 12681995"/>
              <a:gd name="connsiteY0" fmla="*/ 1148260 h 1148260"/>
              <a:gd name="connsiteX1" fmla="*/ 1010407 w 12681995"/>
              <a:gd name="connsiteY1" fmla="*/ 1588 h 1148260"/>
              <a:gd name="connsiteX2" fmla="*/ 12678992 w 12681995"/>
              <a:gd name="connsiteY2" fmla="*/ 0 h 1148260"/>
              <a:gd name="connsiteX3" fmla="*/ 12681903 w 12681995"/>
              <a:gd name="connsiteY3" fmla="*/ 1145878 h 1148260"/>
              <a:gd name="connsiteX4" fmla="*/ 0 w 12681995"/>
              <a:gd name="connsiteY4" fmla="*/ 1148260 h 1148260"/>
              <a:gd name="connsiteX0" fmla="*/ 0 w 12681995"/>
              <a:gd name="connsiteY0" fmla="*/ 1148260 h 1148260"/>
              <a:gd name="connsiteX1" fmla="*/ 1208726 w 12681995"/>
              <a:gd name="connsiteY1" fmla="*/ 1588 h 1148260"/>
              <a:gd name="connsiteX2" fmla="*/ 12678992 w 12681995"/>
              <a:gd name="connsiteY2" fmla="*/ 0 h 1148260"/>
              <a:gd name="connsiteX3" fmla="*/ 12681903 w 12681995"/>
              <a:gd name="connsiteY3" fmla="*/ 1145878 h 1148260"/>
              <a:gd name="connsiteX4" fmla="*/ 0 w 12681995"/>
              <a:gd name="connsiteY4" fmla="*/ 1148260 h 1148260"/>
              <a:gd name="connsiteX0" fmla="*/ 0 w 12681995"/>
              <a:gd name="connsiteY0" fmla="*/ 1161912 h 1161912"/>
              <a:gd name="connsiteX1" fmla="*/ 1043460 w 12681995"/>
              <a:gd name="connsiteY1" fmla="*/ 0 h 1161912"/>
              <a:gd name="connsiteX2" fmla="*/ 12678992 w 12681995"/>
              <a:gd name="connsiteY2" fmla="*/ 13652 h 1161912"/>
              <a:gd name="connsiteX3" fmla="*/ 12681903 w 12681995"/>
              <a:gd name="connsiteY3" fmla="*/ 1159530 h 1161912"/>
              <a:gd name="connsiteX4" fmla="*/ 0 w 12681995"/>
              <a:gd name="connsiteY4" fmla="*/ 1161912 h 1161912"/>
              <a:gd name="connsiteX0" fmla="*/ 0 w 12681995"/>
              <a:gd name="connsiteY0" fmla="*/ 1148260 h 1148260"/>
              <a:gd name="connsiteX1" fmla="*/ 1043460 w 12681995"/>
              <a:gd name="connsiteY1" fmla="*/ 53024 h 1148260"/>
              <a:gd name="connsiteX2" fmla="*/ 12678992 w 12681995"/>
              <a:gd name="connsiteY2" fmla="*/ 0 h 1148260"/>
              <a:gd name="connsiteX3" fmla="*/ 12681903 w 12681995"/>
              <a:gd name="connsiteY3" fmla="*/ 1145878 h 1148260"/>
              <a:gd name="connsiteX4" fmla="*/ 0 w 12681995"/>
              <a:gd name="connsiteY4" fmla="*/ 1148260 h 1148260"/>
              <a:gd name="connsiteX0" fmla="*/ 0 w 12681995"/>
              <a:gd name="connsiteY0" fmla="*/ 1148260 h 1148260"/>
              <a:gd name="connsiteX1" fmla="*/ 1064120 w 12681995"/>
              <a:gd name="connsiteY1" fmla="*/ 253048 h 1148260"/>
              <a:gd name="connsiteX2" fmla="*/ 12678992 w 12681995"/>
              <a:gd name="connsiteY2" fmla="*/ 0 h 1148260"/>
              <a:gd name="connsiteX3" fmla="*/ 12681903 w 12681995"/>
              <a:gd name="connsiteY3" fmla="*/ 1145878 h 1148260"/>
              <a:gd name="connsiteX4" fmla="*/ 0 w 12681995"/>
              <a:gd name="connsiteY4" fmla="*/ 1148260 h 1148260"/>
              <a:gd name="connsiteX0" fmla="*/ 0 w 12681995"/>
              <a:gd name="connsiteY0" fmla="*/ 1148260 h 1148260"/>
              <a:gd name="connsiteX1" fmla="*/ 1033132 w 12681995"/>
              <a:gd name="connsiteY1" fmla="*/ 636 h 1148260"/>
              <a:gd name="connsiteX2" fmla="*/ 12678992 w 12681995"/>
              <a:gd name="connsiteY2" fmla="*/ 0 h 1148260"/>
              <a:gd name="connsiteX3" fmla="*/ 12681903 w 12681995"/>
              <a:gd name="connsiteY3" fmla="*/ 1145878 h 1148260"/>
              <a:gd name="connsiteX4" fmla="*/ 0 w 12681995"/>
              <a:gd name="connsiteY4" fmla="*/ 1148260 h 114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81995" h="1148260">
                <a:moveTo>
                  <a:pt x="0" y="1148260"/>
                </a:moveTo>
                <a:lnTo>
                  <a:pt x="1033132" y="636"/>
                </a:lnTo>
                <a:lnTo>
                  <a:pt x="12678992" y="0"/>
                </a:lnTo>
                <a:cubicBezTo>
                  <a:pt x="12678210" y="389103"/>
                  <a:pt x="12682685" y="756775"/>
                  <a:pt x="12681903" y="1145878"/>
                </a:cubicBezTo>
                <a:lnTo>
                  <a:pt x="0" y="1148260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5" name="Trapez 3"/>
          <p:cNvSpPr/>
          <p:nvPr userDrawn="1"/>
        </p:nvSpPr>
        <p:spPr>
          <a:xfrm>
            <a:off x="-1" y="4539196"/>
            <a:ext cx="6372201" cy="604304"/>
          </a:xfrm>
          <a:custGeom>
            <a:avLst/>
            <a:gdLst>
              <a:gd name="connsiteX0" fmla="*/ 0 w 12651729"/>
              <a:gd name="connsiteY0" fmla="*/ 1132384 h 1132384"/>
              <a:gd name="connsiteX1" fmla="*/ 448503 w 12651729"/>
              <a:gd name="connsiteY1" fmla="*/ 0 h 1132384"/>
              <a:gd name="connsiteX2" fmla="*/ 12203226 w 12651729"/>
              <a:gd name="connsiteY2" fmla="*/ 0 h 1132384"/>
              <a:gd name="connsiteX3" fmla="*/ 12651729 w 12651729"/>
              <a:gd name="connsiteY3" fmla="*/ 1132384 h 1132384"/>
              <a:gd name="connsiteX4" fmla="*/ 0 w 12651729"/>
              <a:gd name="connsiteY4" fmla="*/ 1132384 h 1132384"/>
              <a:gd name="connsiteX0" fmla="*/ 0 w 12651729"/>
              <a:gd name="connsiteY0" fmla="*/ 1160959 h 1160959"/>
              <a:gd name="connsiteX1" fmla="*/ 448503 w 12651729"/>
              <a:gd name="connsiteY1" fmla="*/ 28575 h 1160959"/>
              <a:gd name="connsiteX2" fmla="*/ 12622326 w 12651729"/>
              <a:gd name="connsiteY2" fmla="*/ 0 h 1160959"/>
              <a:gd name="connsiteX3" fmla="*/ 12651729 w 12651729"/>
              <a:gd name="connsiteY3" fmla="*/ 1160959 h 1160959"/>
              <a:gd name="connsiteX4" fmla="*/ 0 w 12651729"/>
              <a:gd name="connsiteY4" fmla="*/ 1160959 h 1160959"/>
              <a:gd name="connsiteX0" fmla="*/ 0 w 12654076"/>
              <a:gd name="connsiteY0" fmla="*/ 1167309 h 1167309"/>
              <a:gd name="connsiteX1" fmla="*/ 448503 w 12654076"/>
              <a:gd name="connsiteY1" fmla="*/ 34925 h 1167309"/>
              <a:gd name="connsiteX2" fmla="*/ 12654076 w 12654076"/>
              <a:gd name="connsiteY2" fmla="*/ 0 h 1167309"/>
              <a:gd name="connsiteX3" fmla="*/ 12651729 w 12654076"/>
              <a:gd name="connsiteY3" fmla="*/ 1167309 h 1167309"/>
              <a:gd name="connsiteX4" fmla="*/ 0 w 12654076"/>
              <a:gd name="connsiteY4" fmla="*/ 1167309 h 1167309"/>
              <a:gd name="connsiteX0" fmla="*/ 0 w 12660426"/>
              <a:gd name="connsiteY0" fmla="*/ 1148259 h 1148259"/>
              <a:gd name="connsiteX1" fmla="*/ 448503 w 12660426"/>
              <a:gd name="connsiteY1" fmla="*/ 15875 h 1148259"/>
              <a:gd name="connsiteX2" fmla="*/ 12660426 w 12660426"/>
              <a:gd name="connsiteY2" fmla="*/ 0 h 1148259"/>
              <a:gd name="connsiteX3" fmla="*/ 12651729 w 12660426"/>
              <a:gd name="connsiteY3" fmla="*/ 1148259 h 1148259"/>
              <a:gd name="connsiteX4" fmla="*/ 0 w 12660426"/>
              <a:gd name="connsiteY4" fmla="*/ 1148259 h 1148259"/>
              <a:gd name="connsiteX0" fmla="*/ 0 w 12670336"/>
              <a:gd name="connsiteY0" fmla="*/ 1148259 h 1148259"/>
              <a:gd name="connsiteX1" fmla="*/ 448503 w 12670336"/>
              <a:gd name="connsiteY1" fmla="*/ 15875 h 1148259"/>
              <a:gd name="connsiteX2" fmla="*/ 12660426 w 12670336"/>
              <a:gd name="connsiteY2" fmla="*/ 0 h 1148259"/>
              <a:gd name="connsiteX3" fmla="*/ 12670298 w 12670336"/>
              <a:gd name="connsiteY3" fmla="*/ 1148259 h 1148259"/>
              <a:gd name="connsiteX4" fmla="*/ 0 w 12670336"/>
              <a:gd name="connsiteY4" fmla="*/ 1148259 h 1148259"/>
              <a:gd name="connsiteX0" fmla="*/ 0 w 12672031"/>
              <a:gd name="connsiteY0" fmla="*/ 1143497 h 1143497"/>
              <a:gd name="connsiteX1" fmla="*/ 448503 w 12672031"/>
              <a:gd name="connsiteY1" fmla="*/ 11113 h 1143497"/>
              <a:gd name="connsiteX2" fmla="*/ 12672031 w 12672031"/>
              <a:gd name="connsiteY2" fmla="*/ 0 h 1143497"/>
              <a:gd name="connsiteX3" fmla="*/ 12670298 w 12672031"/>
              <a:gd name="connsiteY3" fmla="*/ 1143497 h 1143497"/>
              <a:gd name="connsiteX4" fmla="*/ 0 w 12672031"/>
              <a:gd name="connsiteY4" fmla="*/ 1143497 h 1143497"/>
              <a:gd name="connsiteX0" fmla="*/ 0 w 12670360"/>
              <a:gd name="connsiteY0" fmla="*/ 1143497 h 1143497"/>
              <a:gd name="connsiteX1" fmla="*/ 448503 w 12670360"/>
              <a:gd name="connsiteY1" fmla="*/ 11113 h 1143497"/>
              <a:gd name="connsiteX2" fmla="*/ 12665068 w 12670360"/>
              <a:gd name="connsiteY2" fmla="*/ 0 h 1143497"/>
              <a:gd name="connsiteX3" fmla="*/ 12670298 w 12670360"/>
              <a:gd name="connsiteY3" fmla="*/ 1143497 h 1143497"/>
              <a:gd name="connsiteX4" fmla="*/ 0 w 12670360"/>
              <a:gd name="connsiteY4" fmla="*/ 1143497 h 1143497"/>
              <a:gd name="connsiteX0" fmla="*/ 0 w 12672030"/>
              <a:gd name="connsiteY0" fmla="*/ 1145878 h 1145878"/>
              <a:gd name="connsiteX1" fmla="*/ 448503 w 12672030"/>
              <a:gd name="connsiteY1" fmla="*/ 13494 h 1145878"/>
              <a:gd name="connsiteX2" fmla="*/ 12672030 w 12672030"/>
              <a:gd name="connsiteY2" fmla="*/ 0 h 1145878"/>
              <a:gd name="connsiteX3" fmla="*/ 12670298 w 12672030"/>
              <a:gd name="connsiteY3" fmla="*/ 1145878 h 1145878"/>
              <a:gd name="connsiteX4" fmla="*/ 0 w 12672030"/>
              <a:gd name="connsiteY4" fmla="*/ 1145878 h 1145878"/>
              <a:gd name="connsiteX0" fmla="*/ 0 w 12670360"/>
              <a:gd name="connsiteY0" fmla="*/ 1145878 h 1145878"/>
              <a:gd name="connsiteX1" fmla="*/ 448503 w 12670360"/>
              <a:gd name="connsiteY1" fmla="*/ 13494 h 1145878"/>
              <a:gd name="connsiteX2" fmla="*/ 12665067 w 12670360"/>
              <a:gd name="connsiteY2" fmla="*/ 0 h 1145878"/>
              <a:gd name="connsiteX3" fmla="*/ 12670298 w 12670360"/>
              <a:gd name="connsiteY3" fmla="*/ 1145878 h 1145878"/>
              <a:gd name="connsiteX4" fmla="*/ 0 w 12670360"/>
              <a:gd name="connsiteY4" fmla="*/ 1145878 h 1145878"/>
              <a:gd name="connsiteX0" fmla="*/ 0 w 12674351"/>
              <a:gd name="connsiteY0" fmla="*/ 1145878 h 1145878"/>
              <a:gd name="connsiteX1" fmla="*/ 448503 w 12674351"/>
              <a:gd name="connsiteY1" fmla="*/ 13494 h 1145878"/>
              <a:gd name="connsiteX2" fmla="*/ 12674351 w 12674351"/>
              <a:gd name="connsiteY2" fmla="*/ 0 h 1145878"/>
              <a:gd name="connsiteX3" fmla="*/ 12670298 w 12674351"/>
              <a:gd name="connsiteY3" fmla="*/ 1145878 h 1145878"/>
              <a:gd name="connsiteX4" fmla="*/ 0 w 12674351"/>
              <a:gd name="connsiteY4" fmla="*/ 1145878 h 1145878"/>
              <a:gd name="connsiteX0" fmla="*/ 0 w 12670390"/>
              <a:gd name="connsiteY0" fmla="*/ 1145878 h 1145878"/>
              <a:gd name="connsiteX1" fmla="*/ 448503 w 12670390"/>
              <a:gd name="connsiteY1" fmla="*/ 13494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70390"/>
              <a:gd name="connsiteY0" fmla="*/ 1145878 h 1145878"/>
              <a:gd name="connsiteX1" fmla="*/ 436898 w 12670390"/>
              <a:gd name="connsiteY1" fmla="*/ 1588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81995"/>
              <a:gd name="connsiteY0" fmla="*/ 1148260 h 1148260"/>
              <a:gd name="connsiteX1" fmla="*/ 448503 w 12681995"/>
              <a:gd name="connsiteY1" fmla="*/ 1588 h 1148260"/>
              <a:gd name="connsiteX2" fmla="*/ 12678992 w 12681995"/>
              <a:gd name="connsiteY2" fmla="*/ 0 h 1148260"/>
              <a:gd name="connsiteX3" fmla="*/ 12681903 w 12681995"/>
              <a:gd name="connsiteY3" fmla="*/ 1145878 h 1148260"/>
              <a:gd name="connsiteX4" fmla="*/ 0 w 12681995"/>
              <a:gd name="connsiteY4" fmla="*/ 1148260 h 114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81995" h="1148260">
                <a:moveTo>
                  <a:pt x="0" y="1148260"/>
                </a:moveTo>
                <a:lnTo>
                  <a:pt x="448503" y="1588"/>
                </a:lnTo>
                <a:lnTo>
                  <a:pt x="12678992" y="0"/>
                </a:lnTo>
                <a:cubicBezTo>
                  <a:pt x="12678210" y="389103"/>
                  <a:pt x="12682685" y="756775"/>
                  <a:pt x="12681903" y="1145878"/>
                </a:cubicBezTo>
                <a:lnTo>
                  <a:pt x="0" y="114826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6" name="Shape 42"/>
          <p:cNvSpPr/>
          <p:nvPr userDrawn="1"/>
        </p:nvSpPr>
        <p:spPr>
          <a:xfrm>
            <a:off x="-1" y="4726641"/>
            <a:ext cx="9144001" cy="416859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  <a:effectLst/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7" name="Trójkąt prostokątny 14"/>
          <p:cNvSpPr/>
          <p:nvPr userDrawn="1"/>
        </p:nvSpPr>
        <p:spPr>
          <a:xfrm flipV="1">
            <a:off x="-1" y="4725257"/>
            <a:ext cx="156094" cy="415605"/>
          </a:xfrm>
          <a:custGeom>
            <a:avLst/>
            <a:gdLst>
              <a:gd name="connsiteX0" fmla="*/ 0 w 525736"/>
              <a:gd name="connsiteY0" fmla="*/ 792088 h 792088"/>
              <a:gd name="connsiteX1" fmla="*/ 0 w 525736"/>
              <a:gd name="connsiteY1" fmla="*/ 0 h 792088"/>
              <a:gd name="connsiteX2" fmla="*/ 525736 w 525736"/>
              <a:gd name="connsiteY2" fmla="*/ 792088 h 792088"/>
              <a:gd name="connsiteX3" fmla="*/ 0 w 525736"/>
              <a:gd name="connsiteY3" fmla="*/ 792088 h 792088"/>
              <a:gd name="connsiteX0" fmla="*/ 0 w 313804"/>
              <a:gd name="connsiteY0" fmla="*/ 792088 h 792088"/>
              <a:gd name="connsiteX1" fmla="*/ 0 w 313804"/>
              <a:gd name="connsiteY1" fmla="*/ 0 h 792088"/>
              <a:gd name="connsiteX2" fmla="*/ 313804 w 313804"/>
              <a:gd name="connsiteY2" fmla="*/ 792088 h 792088"/>
              <a:gd name="connsiteX3" fmla="*/ 0 w 313804"/>
              <a:gd name="connsiteY3" fmla="*/ 792088 h 792088"/>
              <a:gd name="connsiteX0" fmla="*/ 0 w 318566"/>
              <a:gd name="connsiteY0" fmla="*/ 792088 h 792088"/>
              <a:gd name="connsiteX1" fmla="*/ 0 w 318566"/>
              <a:gd name="connsiteY1" fmla="*/ 0 h 792088"/>
              <a:gd name="connsiteX2" fmla="*/ 318566 w 318566"/>
              <a:gd name="connsiteY2" fmla="*/ 789707 h 792088"/>
              <a:gd name="connsiteX3" fmla="*/ 0 w 318566"/>
              <a:gd name="connsiteY3" fmla="*/ 792088 h 792088"/>
              <a:gd name="connsiteX0" fmla="*/ 0 w 318566"/>
              <a:gd name="connsiteY0" fmla="*/ 787325 h 789707"/>
              <a:gd name="connsiteX1" fmla="*/ 0 w 318566"/>
              <a:gd name="connsiteY1" fmla="*/ 0 h 789707"/>
              <a:gd name="connsiteX2" fmla="*/ 318566 w 318566"/>
              <a:gd name="connsiteY2" fmla="*/ 789707 h 789707"/>
              <a:gd name="connsiteX3" fmla="*/ 0 w 318566"/>
              <a:gd name="connsiteY3" fmla="*/ 787325 h 789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8566" h="789707">
                <a:moveTo>
                  <a:pt x="0" y="787325"/>
                </a:moveTo>
                <a:lnTo>
                  <a:pt x="0" y="0"/>
                </a:lnTo>
                <a:lnTo>
                  <a:pt x="318566" y="789707"/>
                </a:lnTo>
                <a:lnTo>
                  <a:pt x="0" y="787325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8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835" y="4833917"/>
            <a:ext cx="828000" cy="18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pole tekstowe 28"/>
          <p:cNvSpPr txBox="1"/>
          <p:nvPr userDrawn="1"/>
        </p:nvSpPr>
        <p:spPr>
          <a:xfrm>
            <a:off x="444463" y="21730"/>
            <a:ext cx="546031" cy="2644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7" tIns="31887" rIns="31887" bIns="31887" numCol="1" spcCol="23915" rtlCol="0" anchor="ctr">
            <a:spAutoFit/>
          </a:bodyPr>
          <a:lstStyle/>
          <a:p>
            <a:pPr marL="0" marR="0" indent="0" algn="l" defTabSz="366702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C19836D0-3F8D-48FA-A6B3-A53F85479A39}" type="slidenum">
              <a:rPr kumimoji="0" lang="pl-PL" sz="13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ea typeface="+mn-ea"/>
                <a:cs typeface="+mn-cs"/>
                <a:sym typeface="Helvetica Light"/>
              </a:rPr>
              <a:pPr marL="0" marR="0" indent="0" algn="l" defTabSz="366702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pl-PL" sz="12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ea typeface="+mn-ea"/>
              <a:cs typeface="+mn-cs"/>
              <a:sym typeface="Helvetica Light"/>
            </a:endParaRPr>
          </a:p>
        </p:txBody>
      </p:sp>
      <p:sp>
        <p:nvSpPr>
          <p:cNvPr id="21" name="Symbol zastępczy zawartości 20"/>
          <p:cNvSpPr>
            <a:spLocks noGrp="1"/>
          </p:cNvSpPr>
          <p:nvPr>
            <p:ph sz="quarter" idx="15"/>
          </p:nvPr>
        </p:nvSpPr>
        <p:spPr>
          <a:xfrm>
            <a:off x="521550" y="483237"/>
            <a:ext cx="3848415" cy="3911216"/>
          </a:xfrm>
          <a:prstGeom prst="rect">
            <a:avLst/>
          </a:prstGeom>
        </p:spPr>
        <p:txBody>
          <a:bodyPr lIns="57397" tIns="28698" rIns="57397" bIns="28698"/>
          <a:lstStyle>
            <a:lvl1pPr marL="0" indent="0">
              <a:spcBef>
                <a:spcPts val="0"/>
              </a:spcBef>
              <a:spcAft>
                <a:spcPts val="377"/>
              </a:spcAft>
              <a:buNone/>
              <a:defRPr sz="13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271166" indent="-271166">
              <a:spcBef>
                <a:spcPts val="0"/>
              </a:spcBef>
              <a:spcAft>
                <a:spcPts val="377"/>
              </a:spcAft>
              <a:defRPr sz="13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542333" indent="-271166">
              <a:spcBef>
                <a:spcPts val="0"/>
              </a:spcBef>
              <a:spcAft>
                <a:spcPts val="377"/>
              </a:spcAft>
              <a:defRPr sz="13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813499" indent="-271166">
              <a:spcBef>
                <a:spcPts val="0"/>
              </a:spcBef>
              <a:spcAft>
                <a:spcPts val="377"/>
              </a:spcAft>
              <a:defRPr sz="13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>
              <a:defRPr sz="10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</p:txBody>
      </p:sp>
    </p:spTree>
    <p:extLst>
      <p:ext uri="{BB962C8B-B14F-4D97-AF65-F5344CB8AC3E}">
        <p14:creationId xmlns:p14="http://schemas.microsoft.com/office/powerpoint/2010/main" val="328534994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z dużą grafiką - dłuższy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rapez 3"/>
          <p:cNvSpPr/>
          <p:nvPr userDrawn="1"/>
        </p:nvSpPr>
        <p:spPr>
          <a:xfrm>
            <a:off x="2770211" y="4539196"/>
            <a:ext cx="6372201" cy="604304"/>
          </a:xfrm>
          <a:custGeom>
            <a:avLst/>
            <a:gdLst>
              <a:gd name="connsiteX0" fmla="*/ 0 w 12651729"/>
              <a:gd name="connsiteY0" fmla="*/ 1132384 h 1132384"/>
              <a:gd name="connsiteX1" fmla="*/ 448503 w 12651729"/>
              <a:gd name="connsiteY1" fmla="*/ 0 h 1132384"/>
              <a:gd name="connsiteX2" fmla="*/ 12203226 w 12651729"/>
              <a:gd name="connsiteY2" fmla="*/ 0 h 1132384"/>
              <a:gd name="connsiteX3" fmla="*/ 12651729 w 12651729"/>
              <a:gd name="connsiteY3" fmla="*/ 1132384 h 1132384"/>
              <a:gd name="connsiteX4" fmla="*/ 0 w 12651729"/>
              <a:gd name="connsiteY4" fmla="*/ 1132384 h 1132384"/>
              <a:gd name="connsiteX0" fmla="*/ 0 w 12651729"/>
              <a:gd name="connsiteY0" fmla="*/ 1160959 h 1160959"/>
              <a:gd name="connsiteX1" fmla="*/ 448503 w 12651729"/>
              <a:gd name="connsiteY1" fmla="*/ 28575 h 1160959"/>
              <a:gd name="connsiteX2" fmla="*/ 12622326 w 12651729"/>
              <a:gd name="connsiteY2" fmla="*/ 0 h 1160959"/>
              <a:gd name="connsiteX3" fmla="*/ 12651729 w 12651729"/>
              <a:gd name="connsiteY3" fmla="*/ 1160959 h 1160959"/>
              <a:gd name="connsiteX4" fmla="*/ 0 w 12651729"/>
              <a:gd name="connsiteY4" fmla="*/ 1160959 h 1160959"/>
              <a:gd name="connsiteX0" fmla="*/ 0 w 12654076"/>
              <a:gd name="connsiteY0" fmla="*/ 1167309 h 1167309"/>
              <a:gd name="connsiteX1" fmla="*/ 448503 w 12654076"/>
              <a:gd name="connsiteY1" fmla="*/ 34925 h 1167309"/>
              <a:gd name="connsiteX2" fmla="*/ 12654076 w 12654076"/>
              <a:gd name="connsiteY2" fmla="*/ 0 h 1167309"/>
              <a:gd name="connsiteX3" fmla="*/ 12651729 w 12654076"/>
              <a:gd name="connsiteY3" fmla="*/ 1167309 h 1167309"/>
              <a:gd name="connsiteX4" fmla="*/ 0 w 12654076"/>
              <a:gd name="connsiteY4" fmla="*/ 1167309 h 1167309"/>
              <a:gd name="connsiteX0" fmla="*/ 0 w 12660426"/>
              <a:gd name="connsiteY0" fmla="*/ 1148259 h 1148259"/>
              <a:gd name="connsiteX1" fmla="*/ 448503 w 12660426"/>
              <a:gd name="connsiteY1" fmla="*/ 15875 h 1148259"/>
              <a:gd name="connsiteX2" fmla="*/ 12660426 w 12660426"/>
              <a:gd name="connsiteY2" fmla="*/ 0 h 1148259"/>
              <a:gd name="connsiteX3" fmla="*/ 12651729 w 12660426"/>
              <a:gd name="connsiteY3" fmla="*/ 1148259 h 1148259"/>
              <a:gd name="connsiteX4" fmla="*/ 0 w 12660426"/>
              <a:gd name="connsiteY4" fmla="*/ 1148259 h 1148259"/>
              <a:gd name="connsiteX0" fmla="*/ 0 w 12670336"/>
              <a:gd name="connsiteY0" fmla="*/ 1148259 h 1148259"/>
              <a:gd name="connsiteX1" fmla="*/ 448503 w 12670336"/>
              <a:gd name="connsiteY1" fmla="*/ 15875 h 1148259"/>
              <a:gd name="connsiteX2" fmla="*/ 12660426 w 12670336"/>
              <a:gd name="connsiteY2" fmla="*/ 0 h 1148259"/>
              <a:gd name="connsiteX3" fmla="*/ 12670298 w 12670336"/>
              <a:gd name="connsiteY3" fmla="*/ 1148259 h 1148259"/>
              <a:gd name="connsiteX4" fmla="*/ 0 w 12670336"/>
              <a:gd name="connsiteY4" fmla="*/ 1148259 h 1148259"/>
              <a:gd name="connsiteX0" fmla="*/ 0 w 12672031"/>
              <a:gd name="connsiteY0" fmla="*/ 1143497 h 1143497"/>
              <a:gd name="connsiteX1" fmla="*/ 448503 w 12672031"/>
              <a:gd name="connsiteY1" fmla="*/ 11113 h 1143497"/>
              <a:gd name="connsiteX2" fmla="*/ 12672031 w 12672031"/>
              <a:gd name="connsiteY2" fmla="*/ 0 h 1143497"/>
              <a:gd name="connsiteX3" fmla="*/ 12670298 w 12672031"/>
              <a:gd name="connsiteY3" fmla="*/ 1143497 h 1143497"/>
              <a:gd name="connsiteX4" fmla="*/ 0 w 12672031"/>
              <a:gd name="connsiteY4" fmla="*/ 1143497 h 1143497"/>
              <a:gd name="connsiteX0" fmla="*/ 0 w 12670360"/>
              <a:gd name="connsiteY0" fmla="*/ 1143497 h 1143497"/>
              <a:gd name="connsiteX1" fmla="*/ 448503 w 12670360"/>
              <a:gd name="connsiteY1" fmla="*/ 11113 h 1143497"/>
              <a:gd name="connsiteX2" fmla="*/ 12665068 w 12670360"/>
              <a:gd name="connsiteY2" fmla="*/ 0 h 1143497"/>
              <a:gd name="connsiteX3" fmla="*/ 12670298 w 12670360"/>
              <a:gd name="connsiteY3" fmla="*/ 1143497 h 1143497"/>
              <a:gd name="connsiteX4" fmla="*/ 0 w 12670360"/>
              <a:gd name="connsiteY4" fmla="*/ 1143497 h 1143497"/>
              <a:gd name="connsiteX0" fmla="*/ 0 w 12672030"/>
              <a:gd name="connsiteY0" fmla="*/ 1145878 h 1145878"/>
              <a:gd name="connsiteX1" fmla="*/ 448503 w 12672030"/>
              <a:gd name="connsiteY1" fmla="*/ 13494 h 1145878"/>
              <a:gd name="connsiteX2" fmla="*/ 12672030 w 12672030"/>
              <a:gd name="connsiteY2" fmla="*/ 0 h 1145878"/>
              <a:gd name="connsiteX3" fmla="*/ 12670298 w 12672030"/>
              <a:gd name="connsiteY3" fmla="*/ 1145878 h 1145878"/>
              <a:gd name="connsiteX4" fmla="*/ 0 w 12672030"/>
              <a:gd name="connsiteY4" fmla="*/ 1145878 h 1145878"/>
              <a:gd name="connsiteX0" fmla="*/ 0 w 12670360"/>
              <a:gd name="connsiteY0" fmla="*/ 1145878 h 1145878"/>
              <a:gd name="connsiteX1" fmla="*/ 448503 w 12670360"/>
              <a:gd name="connsiteY1" fmla="*/ 13494 h 1145878"/>
              <a:gd name="connsiteX2" fmla="*/ 12665067 w 12670360"/>
              <a:gd name="connsiteY2" fmla="*/ 0 h 1145878"/>
              <a:gd name="connsiteX3" fmla="*/ 12670298 w 12670360"/>
              <a:gd name="connsiteY3" fmla="*/ 1145878 h 1145878"/>
              <a:gd name="connsiteX4" fmla="*/ 0 w 12670360"/>
              <a:gd name="connsiteY4" fmla="*/ 1145878 h 1145878"/>
              <a:gd name="connsiteX0" fmla="*/ 0 w 12674351"/>
              <a:gd name="connsiteY0" fmla="*/ 1145878 h 1145878"/>
              <a:gd name="connsiteX1" fmla="*/ 448503 w 12674351"/>
              <a:gd name="connsiteY1" fmla="*/ 13494 h 1145878"/>
              <a:gd name="connsiteX2" fmla="*/ 12674351 w 12674351"/>
              <a:gd name="connsiteY2" fmla="*/ 0 h 1145878"/>
              <a:gd name="connsiteX3" fmla="*/ 12670298 w 12674351"/>
              <a:gd name="connsiteY3" fmla="*/ 1145878 h 1145878"/>
              <a:gd name="connsiteX4" fmla="*/ 0 w 12674351"/>
              <a:gd name="connsiteY4" fmla="*/ 1145878 h 1145878"/>
              <a:gd name="connsiteX0" fmla="*/ 0 w 12670390"/>
              <a:gd name="connsiteY0" fmla="*/ 1145878 h 1145878"/>
              <a:gd name="connsiteX1" fmla="*/ 448503 w 12670390"/>
              <a:gd name="connsiteY1" fmla="*/ 13494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70390"/>
              <a:gd name="connsiteY0" fmla="*/ 1145878 h 1145878"/>
              <a:gd name="connsiteX1" fmla="*/ 436898 w 12670390"/>
              <a:gd name="connsiteY1" fmla="*/ 1588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81995"/>
              <a:gd name="connsiteY0" fmla="*/ 1148260 h 1148260"/>
              <a:gd name="connsiteX1" fmla="*/ 448503 w 12681995"/>
              <a:gd name="connsiteY1" fmla="*/ 1588 h 1148260"/>
              <a:gd name="connsiteX2" fmla="*/ 12678992 w 12681995"/>
              <a:gd name="connsiteY2" fmla="*/ 0 h 1148260"/>
              <a:gd name="connsiteX3" fmla="*/ 12681903 w 12681995"/>
              <a:gd name="connsiteY3" fmla="*/ 1145878 h 1148260"/>
              <a:gd name="connsiteX4" fmla="*/ 0 w 12681995"/>
              <a:gd name="connsiteY4" fmla="*/ 1148260 h 114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81995" h="1148260">
                <a:moveTo>
                  <a:pt x="0" y="1148260"/>
                </a:moveTo>
                <a:lnTo>
                  <a:pt x="448503" y="1588"/>
                </a:lnTo>
                <a:lnTo>
                  <a:pt x="12678992" y="0"/>
                </a:lnTo>
                <a:cubicBezTo>
                  <a:pt x="12678210" y="389103"/>
                  <a:pt x="12682685" y="756775"/>
                  <a:pt x="12681903" y="1145878"/>
                </a:cubicBezTo>
                <a:lnTo>
                  <a:pt x="0" y="114826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2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1619672" y="40956"/>
            <a:ext cx="7020688" cy="243767"/>
          </a:xfrm>
          <a:prstGeom prst="rect">
            <a:avLst/>
          </a:prstGeom>
        </p:spPr>
        <p:txBody>
          <a:bodyPr lIns="57397" tIns="28698" rIns="57397" bIns="28698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377"/>
              </a:spcAft>
              <a:buNone/>
              <a:defRPr sz="12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Tytuł sekcji (najlepiej wpisać w „Widoku wzorca” do układu slajdu dla każdej sekcji) </a:t>
            </a:r>
          </a:p>
        </p:txBody>
      </p:sp>
      <p:sp>
        <p:nvSpPr>
          <p:cNvPr id="33" name="Trapez 3"/>
          <p:cNvSpPr/>
          <p:nvPr userDrawn="1"/>
        </p:nvSpPr>
        <p:spPr>
          <a:xfrm flipH="1" flipV="1">
            <a:off x="1195" y="0"/>
            <a:ext cx="1432569" cy="302152"/>
          </a:xfrm>
          <a:custGeom>
            <a:avLst/>
            <a:gdLst>
              <a:gd name="connsiteX0" fmla="*/ 0 w 12651729"/>
              <a:gd name="connsiteY0" fmla="*/ 1132384 h 1132384"/>
              <a:gd name="connsiteX1" fmla="*/ 448503 w 12651729"/>
              <a:gd name="connsiteY1" fmla="*/ 0 h 1132384"/>
              <a:gd name="connsiteX2" fmla="*/ 12203226 w 12651729"/>
              <a:gd name="connsiteY2" fmla="*/ 0 h 1132384"/>
              <a:gd name="connsiteX3" fmla="*/ 12651729 w 12651729"/>
              <a:gd name="connsiteY3" fmla="*/ 1132384 h 1132384"/>
              <a:gd name="connsiteX4" fmla="*/ 0 w 12651729"/>
              <a:gd name="connsiteY4" fmla="*/ 1132384 h 1132384"/>
              <a:gd name="connsiteX0" fmla="*/ 0 w 12651729"/>
              <a:gd name="connsiteY0" fmla="*/ 1160959 h 1160959"/>
              <a:gd name="connsiteX1" fmla="*/ 448503 w 12651729"/>
              <a:gd name="connsiteY1" fmla="*/ 28575 h 1160959"/>
              <a:gd name="connsiteX2" fmla="*/ 12622326 w 12651729"/>
              <a:gd name="connsiteY2" fmla="*/ 0 h 1160959"/>
              <a:gd name="connsiteX3" fmla="*/ 12651729 w 12651729"/>
              <a:gd name="connsiteY3" fmla="*/ 1160959 h 1160959"/>
              <a:gd name="connsiteX4" fmla="*/ 0 w 12651729"/>
              <a:gd name="connsiteY4" fmla="*/ 1160959 h 1160959"/>
              <a:gd name="connsiteX0" fmla="*/ 0 w 12654076"/>
              <a:gd name="connsiteY0" fmla="*/ 1167309 h 1167309"/>
              <a:gd name="connsiteX1" fmla="*/ 448503 w 12654076"/>
              <a:gd name="connsiteY1" fmla="*/ 34925 h 1167309"/>
              <a:gd name="connsiteX2" fmla="*/ 12654076 w 12654076"/>
              <a:gd name="connsiteY2" fmla="*/ 0 h 1167309"/>
              <a:gd name="connsiteX3" fmla="*/ 12651729 w 12654076"/>
              <a:gd name="connsiteY3" fmla="*/ 1167309 h 1167309"/>
              <a:gd name="connsiteX4" fmla="*/ 0 w 12654076"/>
              <a:gd name="connsiteY4" fmla="*/ 1167309 h 1167309"/>
              <a:gd name="connsiteX0" fmla="*/ 0 w 12660426"/>
              <a:gd name="connsiteY0" fmla="*/ 1148259 h 1148259"/>
              <a:gd name="connsiteX1" fmla="*/ 448503 w 12660426"/>
              <a:gd name="connsiteY1" fmla="*/ 15875 h 1148259"/>
              <a:gd name="connsiteX2" fmla="*/ 12660426 w 12660426"/>
              <a:gd name="connsiteY2" fmla="*/ 0 h 1148259"/>
              <a:gd name="connsiteX3" fmla="*/ 12651729 w 12660426"/>
              <a:gd name="connsiteY3" fmla="*/ 1148259 h 1148259"/>
              <a:gd name="connsiteX4" fmla="*/ 0 w 12660426"/>
              <a:gd name="connsiteY4" fmla="*/ 1148259 h 1148259"/>
              <a:gd name="connsiteX0" fmla="*/ 0 w 12670336"/>
              <a:gd name="connsiteY0" fmla="*/ 1148259 h 1148259"/>
              <a:gd name="connsiteX1" fmla="*/ 448503 w 12670336"/>
              <a:gd name="connsiteY1" fmla="*/ 15875 h 1148259"/>
              <a:gd name="connsiteX2" fmla="*/ 12660426 w 12670336"/>
              <a:gd name="connsiteY2" fmla="*/ 0 h 1148259"/>
              <a:gd name="connsiteX3" fmla="*/ 12670298 w 12670336"/>
              <a:gd name="connsiteY3" fmla="*/ 1148259 h 1148259"/>
              <a:gd name="connsiteX4" fmla="*/ 0 w 12670336"/>
              <a:gd name="connsiteY4" fmla="*/ 1148259 h 1148259"/>
              <a:gd name="connsiteX0" fmla="*/ 0 w 12672031"/>
              <a:gd name="connsiteY0" fmla="*/ 1143497 h 1143497"/>
              <a:gd name="connsiteX1" fmla="*/ 448503 w 12672031"/>
              <a:gd name="connsiteY1" fmla="*/ 11113 h 1143497"/>
              <a:gd name="connsiteX2" fmla="*/ 12672031 w 12672031"/>
              <a:gd name="connsiteY2" fmla="*/ 0 h 1143497"/>
              <a:gd name="connsiteX3" fmla="*/ 12670298 w 12672031"/>
              <a:gd name="connsiteY3" fmla="*/ 1143497 h 1143497"/>
              <a:gd name="connsiteX4" fmla="*/ 0 w 12672031"/>
              <a:gd name="connsiteY4" fmla="*/ 1143497 h 1143497"/>
              <a:gd name="connsiteX0" fmla="*/ 0 w 12670360"/>
              <a:gd name="connsiteY0" fmla="*/ 1143497 h 1143497"/>
              <a:gd name="connsiteX1" fmla="*/ 448503 w 12670360"/>
              <a:gd name="connsiteY1" fmla="*/ 11113 h 1143497"/>
              <a:gd name="connsiteX2" fmla="*/ 12665068 w 12670360"/>
              <a:gd name="connsiteY2" fmla="*/ 0 h 1143497"/>
              <a:gd name="connsiteX3" fmla="*/ 12670298 w 12670360"/>
              <a:gd name="connsiteY3" fmla="*/ 1143497 h 1143497"/>
              <a:gd name="connsiteX4" fmla="*/ 0 w 12670360"/>
              <a:gd name="connsiteY4" fmla="*/ 1143497 h 1143497"/>
              <a:gd name="connsiteX0" fmla="*/ 0 w 12672030"/>
              <a:gd name="connsiteY0" fmla="*/ 1145878 h 1145878"/>
              <a:gd name="connsiteX1" fmla="*/ 448503 w 12672030"/>
              <a:gd name="connsiteY1" fmla="*/ 13494 h 1145878"/>
              <a:gd name="connsiteX2" fmla="*/ 12672030 w 12672030"/>
              <a:gd name="connsiteY2" fmla="*/ 0 h 1145878"/>
              <a:gd name="connsiteX3" fmla="*/ 12670298 w 12672030"/>
              <a:gd name="connsiteY3" fmla="*/ 1145878 h 1145878"/>
              <a:gd name="connsiteX4" fmla="*/ 0 w 12672030"/>
              <a:gd name="connsiteY4" fmla="*/ 1145878 h 1145878"/>
              <a:gd name="connsiteX0" fmla="*/ 0 w 12670360"/>
              <a:gd name="connsiteY0" fmla="*/ 1145878 h 1145878"/>
              <a:gd name="connsiteX1" fmla="*/ 448503 w 12670360"/>
              <a:gd name="connsiteY1" fmla="*/ 13494 h 1145878"/>
              <a:gd name="connsiteX2" fmla="*/ 12665067 w 12670360"/>
              <a:gd name="connsiteY2" fmla="*/ 0 h 1145878"/>
              <a:gd name="connsiteX3" fmla="*/ 12670298 w 12670360"/>
              <a:gd name="connsiteY3" fmla="*/ 1145878 h 1145878"/>
              <a:gd name="connsiteX4" fmla="*/ 0 w 12670360"/>
              <a:gd name="connsiteY4" fmla="*/ 1145878 h 1145878"/>
              <a:gd name="connsiteX0" fmla="*/ 0 w 12674351"/>
              <a:gd name="connsiteY0" fmla="*/ 1145878 h 1145878"/>
              <a:gd name="connsiteX1" fmla="*/ 448503 w 12674351"/>
              <a:gd name="connsiteY1" fmla="*/ 13494 h 1145878"/>
              <a:gd name="connsiteX2" fmla="*/ 12674351 w 12674351"/>
              <a:gd name="connsiteY2" fmla="*/ 0 h 1145878"/>
              <a:gd name="connsiteX3" fmla="*/ 12670298 w 12674351"/>
              <a:gd name="connsiteY3" fmla="*/ 1145878 h 1145878"/>
              <a:gd name="connsiteX4" fmla="*/ 0 w 12674351"/>
              <a:gd name="connsiteY4" fmla="*/ 1145878 h 1145878"/>
              <a:gd name="connsiteX0" fmla="*/ 0 w 12670390"/>
              <a:gd name="connsiteY0" fmla="*/ 1145878 h 1145878"/>
              <a:gd name="connsiteX1" fmla="*/ 448503 w 12670390"/>
              <a:gd name="connsiteY1" fmla="*/ 13494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70390"/>
              <a:gd name="connsiteY0" fmla="*/ 1145878 h 1145878"/>
              <a:gd name="connsiteX1" fmla="*/ 436898 w 12670390"/>
              <a:gd name="connsiteY1" fmla="*/ 1588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81995"/>
              <a:gd name="connsiteY0" fmla="*/ 1148260 h 1148260"/>
              <a:gd name="connsiteX1" fmla="*/ 448503 w 12681995"/>
              <a:gd name="connsiteY1" fmla="*/ 1588 h 1148260"/>
              <a:gd name="connsiteX2" fmla="*/ 12678992 w 12681995"/>
              <a:gd name="connsiteY2" fmla="*/ 0 h 1148260"/>
              <a:gd name="connsiteX3" fmla="*/ 12681903 w 12681995"/>
              <a:gd name="connsiteY3" fmla="*/ 1145878 h 1148260"/>
              <a:gd name="connsiteX4" fmla="*/ 0 w 12681995"/>
              <a:gd name="connsiteY4" fmla="*/ 1148260 h 1148260"/>
              <a:gd name="connsiteX0" fmla="*/ 0 w 12681995"/>
              <a:gd name="connsiteY0" fmla="*/ 1161912 h 1161912"/>
              <a:gd name="connsiteX1" fmla="*/ 745982 w 12681995"/>
              <a:gd name="connsiteY1" fmla="*/ 0 h 1161912"/>
              <a:gd name="connsiteX2" fmla="*/ 12678992 w 12681995"/>
              <a:gd name="connsiteY2" fmla="*/ 13652 h 1161912"/>
              <a:gd name="connsiteX3" fmla="*/ 12681903 w 12681995"/>
              <a:gd name="connsiteY3" fmla="*/ 1159530 h 1161912"/>
              <a:gd name="connsiteX4" fmla="*/ 0 w 12681995"/>
              <a:gd name="connsiteY4" fmla="*/ 1161912 h 1161912"/>
              <a:gd name="connsiteX0" fmla="*/ 0 w 12681995"/>
              <a:gd name="connsiteY0" fmla="*/ 1148260 h 1148260"/>
              <a:gd name="connsiteX1" fmla="*/ 1010407 w 12681995"/>
              <a:gd name="connsiteY1" fmla="*/ 1588 h 1148260"/>
              <a:gd name="connsiteX2" fmla="*/ 12678992 w 12681995"/>
              <a:gd name="connsiteY2" fmla="*/ 0 h 1148260"/>
              <a:gd name="connsiteX3" fmla="*/ 12681903 w 12681995"/>
              <a:gd name="connsiteY3" fmla="*/ 1145878 h 1148260"/>
              <a:gd name="connsiteX4" fmla="*/ 0 w 12681995"/>
              <a:gd name="connsiteY4" fmla="*/ 1148260 h 1148260"/>
              <a:gd name="connsiteX0" fmla="*/ 0 w 12681995"/>
              <a:gd name="connsiteY0" fmla="*/ 1148260 h 1148260"/>
              <a:gd name="connsiteX1" fmla="*/ 1208726 w 12681995"/>
              <a:gd name="connsiteY1" fmla="*/ 1588 h 1148260"/>
              <a:gd name="connsiteX2" fmla="*/ 12678992 w 12681995"/>
              <a:gd name="connsiteY2" fmla="*/ 0 h 1148260"/>
              <a:gd name="connsiteX3" fmla="*/ 12681903 w 12681995"/>
              <a:gd name="connsiteY3" fmla="*/ 1145878 h 1148260"/>
              <a:gd name="connsiteX4" fmla="*/ 0 w 12681995"/>
              <a:gd name="connsiteY4" fmla="*/ 1148260 h 1148260"/>
              <a:gd name="connsiteX0" fmla="*/ 0 w 12681995"/>
              <a:gd name="connsiteY0" fmla="*/ 1161912 h 1161912"/>
              <a:gd name="connsiteX1" fmla="*/ 1043460 w 12681995"/>
              <a:gd name="connsiteY1" fmla="*/ 0 h 1161912"/>
              <a:gd name="connsiteX2" fmla="*/ 12678992 w 12681995"/>
              <a:gd name="connsiteY2" fmla="*/ 13652 h 1161912"/>
              <a:gd name="connsiteX3" fmla="*/ 12681903 w 12681995"/>
              <a:gd name="connsiteY3" fmla="*/ 1159530 h 1161912"/>
              <a:gd name="connsiteX4" fmla="*/ 0 w 12681995"/>
              <a:gd name="connsiteY4" fmla="*/ 1161912 h 1161912"/>
              <a:gd name="connsiteX0" fmla="*/ 0 w 12681995"/>
              <a:gd name="connsiteY0" fmla="*/ 1148260 h 1148260"/>
              <a:gd name="connsiteX1" fmla="*/ 1043460 w 12681995"/>
              <a:gd name="connsiteY1" fmla="*/ 53024 h 1148260"/>
              <a:gd name="connsiteX2" fmla="*/ 12678992 w 12681995"/>
              <a:gd name="connsiteY2" fmla="*/ 0 h 1148260"/>
              <a:gd name="connsiteX3" fmla="*/ 12681903 w 12681995"/>
              <a:gd name="connsiteY3" fmla="*/ 1145878 h 1148260"/>
              <a:gd name="connsiteX4" fmla="*/ 0 w 12681995"/>
              <a:gd name="connsiteY4" fmla="*/ 1148260 h 1148260"/>
              <a:gd name="connsiteX0" fmla="*/ 0 w 12681995"/>
              <a:gd name="connsiteY0" fmla="*/ 1148260 h 1148260"/>
              <a:gd name="connsiteX1" fmla="*/ 1064120 w 12681995"/>
              <a:gd name="connsiteY1" fmla="*/ 253048 h 1148260"/>
              <a:gd name="connsiteX2" fmla="*/ 12678992 w 12681995"/>
              <a:gd name="connsiteY2" fmla="*/ 0 h 1148260"/>
              <a:gd name="connsiteX3" fmla="*/ 12681903 w 12681995"/>
              <a:gd name="connsiteY3" fmla="*/ 1145878 h 1148260"/>
              <a:gd name="connsiteX4" fmla="*/ 0 w 12681995"/>
              <a:gd name="connsiteY4" fmla="*/ 1148260 h 1148260"/>
              <a:gd name="connsiteX0" fmla="*/ 0 w 12681995"/>
              <a:gd name="connsiteY0" fmla="*/ 1148260 h 1148260"/>
              <a:gd name="connsiteX1" fmla="*/ 1033132 w 12681995"/>
              <a:gd name="connsiteY1" fmla="*/ 636 h 1148260"/>
              <a:gd name="connsiteX2" fmla="*/ 12678992 w 12681995"/>
              <a:gd name="connsiteY2" fmla="*/ 0 h 1148260"/>
              <a:gd name="connsiteX3" fmla="*/ 12681903 w 12681995"/>
              <a:gd name="connsiteY3" fmla="*/ 1145878 h 1148260"/>
              <a:gd name="connsiteX4" fmla="*/ 0 w 12681995"/>
              <a:gd name="connsiteY4" fmla="*/ 1148260 h 114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81995" h="1148260">
                <a:moveTo>
                  <a:pt x="0" y="1148260"/>
                </a:moveTo>
                <a:lnTo>
                  <a:pt x="1033132" y="636"/>
                </a:lnTo>
                <a:lnTo>
                  <a:pt x="12678992" y="0"/>
                </a:lnTo>
                <a:cubicBezTo>
                  <a:pt x="12678210" y="389103"/>
                  <a:pt x="12682685" y="756775"/>
                  <a:pt x="12681903" y="1145878"/>
                </a:cubicBezTo>
                <a:lnTo>
                  <a:pt x="0" y="1148260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4" name="Trapez 3"/>
          <p:cNvSpPr/>
          <p:nvPr userDrawn="1"/>
        </p:nvSpPr>
        <p:spPr>
          <a:xfrm>
            <a:off x="-1" y="4539196"/>
            <a:ext cx="6372201" cy="604304"/>
          </a:xfrm>
          <a:custGeom>
            <a:avLst/>
            <a:gdLst>
              <a:gd name="connsiteX0" fmla="*/ 0 w 12651729"/>
              <a:gd name="connsiteY0" fmla="*/ 1132384 h 1132384"/>
              <a:gd name="connsiteX1" fmla="*/ 448503 w 12651729"/>
              <a:gd name="connsiteY1" fmla="*/ 0 h 1132384"/>
              <a:gd name="connsiteX2" fmla="*/ 12203226 w 12651729"/>
              <a:gd name="connsiteY2" fmla="*/ 0 h 1132384"/>
              <a:gd name="connsiteX3" fmla="*/ 12651729 w 12651729"/>
              <a:gd name="connsiteY3" fmla="*/ 1132384 h 1132384"/>
              <a:gd name="connsiteX4" fmla="*/ 0 w 12651729"/>
              <a:gd name="connsiteY4" fmla="*/ 1132384 h 1132384"/>
              <a:gd name="connsiteX0" fmla="*/ 0 w 12651729"/>
              <a:gd name="connsiteY0" fmla="*/ 1160959 h 1160959"/>
              <a:gd name="connsiteX1" fmla="*/ 448503 w 12651729"/>
              <a:gd name="connsiteY1" fmla="*/ 28575 h 1160959"/>
              <a:gd name="connsiteX2" fmla="*/ 12622326 w 12651729"/>
              <a:gd name="connsiteY2" fmla="*/ 0 h 1160959"/>
              <a:gd name="connsiteX3" fmla="*/ 12651729 w 12651729"/>
              <a:gd name="connsiteY3" fmla="*/ 1160959 h 1160959"/>
              <a:gd name="connsiteX4" fmla="*/ 0 w 12651729"/>
              <a:gd name="connsiteY4" fmla="*/ 1160959 h 1160959"/>
              <a:gd name="connsiteX0" fmla="*/ 0 w 12654076"/>
              <a:gd name="connsiteY0" fmla="*/ 1167309 h 1167309"/>
              <a:gd name="connsiteX1" fmla="*/ 448503 w 12654076"/>
              <a:gd name="connsiteY1" fmla="*/ 34925 h 1167309"/>
              <a:gd name="connsiteX2" fmla="*/ 12654076 w 12654076"/>
              <a:gd name="connsiteY2" fmla="*/ 0 h 1167309"/>
              <a:gd name="connsiteX3" fmla="*/ 12651729 w 12654076"/>
              <a:gd name="connsiteY3" fmla="*/ 1167309 h 1167309"/>
              <a:gd name="connsiteX4" fmla="*/ 0 w 12654076"/>
              <a:gd name="connsiteY4" fmla="*/ 1167309 h 1167309"/>
              <a:gd name="connsiteX0" fmla="*/ 0 w 12660426"/>
              <a:gd name="connsiteY0" fmla="*/ 1148259 h 1148259"/>
              <a:gd name="connsiteX1" fmla="*/ 448503 w 12660426"/>
              <a:gd name="connsiteY1" fmla="*/ 15875 h 1148259"/>
              <a:gd name="connsiteX2" fmla="*/ 12660426 w 12660426"/>
              <a:gd name="connsiteY2" fmla="*/ 0 h 1148259"/>
              <a:gd name="connsiteX3" fmla="*/ 12651729 w 12660426"/>
              <a:gd name="connsiteY3" fmla="*/ 1148259 h 1148259"/>
              <a:gd name="connsiteX4" fmla="*/ 0 w 12660426"/>
              <a:gd name="connsiteY4" fmla="*/ 1148259 h 1148259"/>
              <a:gd name="connsiteX0" fmla="*/ 0 w 12670336"/>
              <a:gd name="connsiteY0" fmla="*/ 1148259 h 1148259"/>
              <a:gd name="connsiteX1" fmla="*/ 448503 w 12670336"/>
              <a:gd name="connsiteY1" fmla="*/ 15875 h 1148259"/>
              <a:gd name="connsiteX2" fmla="*/ 12660426 w 12670336"/>
              <a:gd name="connsiteY2" fmla="*/ 0 h 1148259"/>
              <a:gd name="connsiteX3" fmla="*/ 12670298 w 12670336"/>
              <a:gd name="connsiteY3" fmla="*/ 1148259 h 1148259"/>
              <a:gd name="connsiteX4" fmla="*/ 0 w 12670336"/>
              <a:gd name="connsiteY4" fmla="*/ 1148259 h 1148259"/>
              <a:gd name="connsiteX0" fmla="*/ 0 w 12672031"/>
              <a:gd name="connsiteY0" fmla="*/ 1143497 h 1143497"/>
              <a:gd name="connsiteX1" fmla="*/ 448503 w 12672031"/>
              <a:gd name="connsiteY1" fmla="*/ 11113 h 1143497"/>
              <a:gd name="connsiteX2" fmla="*/ 12672031 w 12672031"/>
              <a:gd name="connsiteY2" fmla="*/ 0 h 1143497"/>
              <a:gd name="connsiteX3" fmla="*/ 12670298 w 12672031"/>
              <a:gd name="connsiteY3" fmla="*/ 1143497 h 1143497"/>
              <a:gd name="connsiteX4" fmla="*/ 0 w 12672031"/>
              <a:gd name="connsiteY4" fmla="*/ 1143497 h 1143497"/>
              <a:gd name="connsiteX0" fmla="*/ 0 w 12670360"/>
              <a:gd name="connsiteY0" fmla="*/ 1143497 h 1143497"/>
              <a:gd name="connsiteX1" fmla="*/ 448503 w 12670360"/>
              <a:gd name="connsiteY1" fmla="*/ 11113 h 1143497"/>
              <a:gd name="connsiteX2" fmla="*/ 12665068 w 12670360"/>
              <a:gd name="connsiteY2" fmla="*/ 0 h 1143497"/>
              <a:gd name="connsiteX3" fmla="*/ 12670298 w 12670360"/>
              <a:gd name="connsiteY3" fmla="*/ 1143497 h 1143497"/>
              <a:gd name="connsiteX4" fmla="*/ 0 w 12670360"/>
              <a:gd name="connsiteY4" fmla="*/ 1143497 h 1143497"/>
              <a:gd name="connsiteX0" fmla="*/ 0 w 12672030"/>
              <a:gd name="connsiteY0" fmla="*/ 1145878 h 1145878"/>
              <a:gd name="connsiteX1" fmla="*/ 448503 w 12672030"/>
              <a:gd name="connsiteY1" fmla="*/ 13494 h 1145878"/>
              <a:gd name="connsiteX2" fmla="*/ 12672030 w 12672030"/>
              <a:gd name="connsiteY2" fmla="*/ 0 h 1145878"/>
              <a:gd name="connsiteX3" fmla="*/ 12670298 w 12672030"/>
              <a:gd name="connsiteY3" fmla="*/ 1145878 h 1145878"/>
              <a:gd name="connsiteX4" fmla="*/ 0 w 12672030"/>
              <a:gd name="connsiteY4" fmla="*/ 1145878 h 1145878"/>
              <a:gd name="connsiteX0" fmla="*/ 0 w 12670360"/>
              <a:gd name="connsiteY0" fmla="*/ 1145878 h 1145878"/>
              <a:gd name="connsiteX1" fmla="*/ 448503 w 12670360"/>
              <a:gd name="connsiteY1" fmla="*/ 13494 h 1145878"/>
              <a:gd name="connsiteX2" fmla="*/ 12665067 w 12670360"/>
              <a:gd name="connsiteY2" fmla="*/ 0 h 1145878"/>
              <a:gd name="connsiteX3" fmla="*/ 12670298 w 12670360"/>
              <a:gd name="connsiteY3" fmla="*/ 1145878 h 1145878"/>
              <a:gd name="connsiteX4" fmla="*/ 0 w 12670360"/>
              <a:gd name="connsiteY4" fmla="*/ 1145878 h 1145878"/>
              <a:gd name="connsiteX0" fmla="*/ 0 w 12674351"/>
              <a:gd name="connsiteY0" fmla="*/ 1145878 h 1145878"/>
              <a:gd name="connsiteX1" fmla="*/ 448503 w 12674351"/>
              <a:gd name="connsiteY1" fmla="*/ 13494 h 1145878"/>
              <a:gd name="connsiteX2" fmla="*/ 12674351 w 12674351"/>
              <a:gd name="connsiteY2" fmla="*/ 0 h 1145878"/>
              <a:gd name="connsiteX3" fmla="*/ 12670298 w 12674351"/>
              <a:gd name="connsiteY3" fmla="*/ 1145878 h 1145878"/>
              <a:gd name="connsiteX4" fmla="*/ 0 w 12674351"/>
              <a:gd name="connsiteY4" fmla="*/ 1145878 h 1145878"/>
              <a:gd name="connsiteX0" fmla="*/ 0 w 12670390"/>
              <a:gd name="connsiteY0" fmla="*/ 1145878 h 1145878"/>
              <a:gd name="connsiteX1" fmla="*/ 448503 w 12670390"/>
              <a:gd name="connsiteY1" fmla="*/ 13494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70390"/>
              <a:gd name="connsiteY0" fmla="*/ 1145878 h 1145878"/>
              <a:gd name="connsiteX1" fmla="*/ 436898 w 12670390"/>
              <a:gd name="connsiteY1" fmla="*/ 1588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81995"/>
              <a:gd name="connsiteY0" fmla="*/ 1148260 h 1148260"/>
              <a:gd name="connsiteX1" fmla="*/ 448503 w 12681995"/>
              <a:gd name="connsiteY1" fmla="*/ 1588 h 1148260"/>
              <a:gd name="connsiteX2" fmla="*/ 12678992 w 12681995"/>
              <a:gd name="connsiteY2" fmla="*/ 0 h 1148260"/>
              <a:gd name="connsiteX3" fmla="*/ 12681903 w 12681995"/>
              <a:gd name="connsiteY3" fmla="*/ 1145878 h 1148260"/>
              <a:gd name="connsiteX4" fmla="*/ 0 w 12681995"/>
              <a:gd name="connsiteY4" fmla="*/ 1148260 h 114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81995" h="1148260">
                <a:moveTo>
                  <a:pt x="0" y="1148260"/>
                </a:moveTo>
                <a:lnTo>
                  <a:pt x="448503" y="1588"/>
                </a:lnTo>
                <a:lnTo>
                  <a:pt x="12678992" y="0"/>
                </a:lnTo>
                <a:cubicBezTo>
                  <a:pt x="12678210" y="389103"/>
                  <a:pt x="12682685" y="756775"/>
                  <a:pt x="12681903" y="1145878"/>
                </a:cubicBezTo>
                <a:lnTo>
                  <a:pt x="0" y="114826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5" name="Shape 42"/>
          <p:cNvSpPr/>
          <p:nvPr userDrawn="1"/>
        </p:nvSpPr>
        <p:spPr>
          <a:xfrm>
            <a:off x="-1" y="4726641"/>
            <a:ext cx="9144001" cy="416859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  <a:effectLst/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36" name="Trójkąt prostokątny 14"/>
          <p:cNvSpPr/>
          <p:nvPr userDrawn="1"/>
        </p:nvSpPr>
        <p:spPr>
          <a:xfrm flipV="1">
            <a:off x="-1" y="4725257"/>
            <a:ext cx="156094" cy="415605"/>
          </a:xfrm>
          <a:custGeom>
            <a:avLst/>
            <a:gdLst>
              <a:gd name="connsiteX0" fmla="*/ 0 w 525736"/>
              <a:gd name="connsiteY0" fmla="*/ 792088 h 792088"/>
              <a:gd name="connsiteX1" fmla="*/ 0 w 525736"/>
              <a:gd name="connsiteY1" fmla="*/ 0 h 792088"/>
              <a:gd name="connsiteX2" fmla="*/ 525736 w 525736"/>
              <a:gd name="connsiteY2" fmla="*/ 792088 h 792088"/>
              <a:gd name="connsiteX3" fmla="*/ 0 w 525736"/>
              <a:gd name="connsiteY3" fmla="*/ 792088 h 792088"/>
              <a:gd name="connsiteX0" fmla="*/ 0 w 313804"/>
              <a:gd name="connsiteY0" fmla="*/ 792088 h 792088"/>
              <a:gd name="connsiteX1" fmla="*/ 0 w 313804"/>
              <a:gd name="connsiteY1" fmla="*/ 0 h 792088"/>
              <a:gd name="connsiteX2" fmla="*/ 313804 w 313804"/>
              <a:gd name="connsiteY2" fmla="*/ 792088 h 792088"/>
              <a:gd name="connsiteX3" fmla="*/ 0 w 313804"/>
              <a:gd name="connsiteY3" fmla="*/ 792088 h 792088"/>
              <a:gd name="connsiteX0" fmla="*/ 0 w 318566"/>
              <a:gd name="connsiteY0" fmla="*/ 792088 h 792088"/>
              <a:gd name="connsiteX1" fmla="*/ 0 w 318566"/>
              <a:gd name="connsiteY1" fmla="*/ 0 h 792088"/>
              <a:gd name="connsiteX2" fmla="*/ 318566 w 318566"/>
              <a:gd name="connsiteY2" fmla="*/ 789707 h 792088"/>
              <a:gd name="connsiteX3" fmla="*/ 0 w 318566"/>
              <a:gd name="connsiteY3" fmla="*/ 792088 h 792088"/>
              <a:gd name="connsiteX0" fmla="*/ 0 w 318566"/>
              <a:gd name="connsiteY0" fmla="*/ 787325 h 789707"/>
              <a:gd name="connsiteX1" fmla="*/ 0 w 318566"/>
              <a:gd name="connsiteY1" fmla="*/ 0 h 789707"/>
              <a:gd name="connsiteX2" fmla="*/ 318566 w 318566"/>
              <a:gd name="connsiteY2" fmla="*/ 789707 h 789707"/>
              <a:gd name="connsiteX3" fmla="*/ 0 w 318566"/>
              <a:gd name="connsiteY3" fmla="*/ 787325 h 789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8566" h="789707">
                <a:moveTo>
                  <a:pt x="0" y="787325"/>
                </a:moveTo>
                <a:lnTo>
                  <a:pt x="0" y="0"/>
                </a:lnTo>
                <a:lnTo>
                  <a:pt x="318566" y="789707"/>
                </a:lnTo>
                <a:lnTo>
                  <a:pt x="0" y="787325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37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833917"/>
            <a:ext cx="828000" cy="18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pole tekstowe 37"/>
          <p:cNvSpPr txBox="1"/>
          <p:nvPr userDrawn="1"/>
        </p:nvSpPr>
        <p:spPr>
          <a:xfrm>
            <a:off x="444463" y="21730"/>
            <a:ext cx="546031" cy="2644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7" tIns="31887" rIns="31887" bIns="31887" numCol="1" spcCol="23915" rtlCol="0" anchor="ctr">
            <a:spAutoFit/>
          </a:bodyPr>
          <a:lstStyle/>
          <a:p>
            <a:pPr marL="0" marR="0" indent="0" algn="l" defTabSz="366702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C19836D0-3F8D-48FA-A6B3-A53F85479A39}" type="slidenum">
              <a:rPr kumimoji="0" lang="pl-PL" sz="13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ea typeface="+mn-ea"/>
                <a:cs typeface="+mn-cs"/>
                <a:sym typeface="Helvetica Light"/>
              </a:rPr>
              <a:pPr marL="0" marR="0" indent="0" algn="l" defTabSz="366702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pl-PL" sz="12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ea typeface="+mn-ea"/>
              <a:cs typeface="+mn-cs"/>
              <a:sym typeface="Helvetica Light"/>
            </a:endParaRPr>
          </a:p>
        </p:txBody>
      </p:sp>
      <p:sp>
        <p:nvSpPr>
          <p:cNvPr id="15" name="Symbol zastępczy tekstu 14"/>
          <p:cNvSpPr>
            <a:spLocks noGrp="1"/>
          </p:cNvSpPr>
          <p:nvPr>
            <p:ph type="body" sz="quarter" idx="11"/>
          </p:nvPr>
        </p:nvSpPr>
        <p:spPr>
          <a:xfrm>
            <a:off x="4774523" y="2533777"/>
            <a:ext cx="3873358" cy="1860675"/>
          </a:xfrm>
          <a:prstGeom prst="rect">
            <a:avLst/>
          </a:prstGeom>
        </p:spPr>
        <p:txBody>
          <a:bodyPr lIns="57397" tIns="28698" rIns="57397" bIns="28698"/>
          <a:lstStyle>
            <a:lvl1pPr marL="0" indent="0">
              <a:spcBef>
                <a:spcPts val="0"/>
              </a:spcBef>
              <a:spcAft>
                <a:spcPts val="377"/>
              </a:spcAft>
              <a:buFont typeface="Arial" panose="020B0604020202020204" pitchFamily="34" charset="0"/>
              <a:buNone/>
              <a:defRPr sz="13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271166" indent="-271166">
              <a:spcBef>
                <a:spcPts val="0"/>
              </a:spcBef>
              <a:spcAft>
                <a:spcPts val="377"/>
              </a:spcAft>
              <a:buFont typeface="Arial" panose="020B0604020202020204" pitchFamily="34" charset="0"/>
              <a:buChar char="•"/>
              <a:defRPr sz="1300" b="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542333" indent="-271166">
              <a:spcBef>
                <a:spcPts val="0"/>
              </a:spcBef>
              <a:spcAft>
                <a:spcPts val="377"/>
              </a:spcAft>
              <a:buFont typeface="Arial" panose="020B0604020202020204" pitchFamily="34" charset="0"/>
              <a:buChar char="•"/>
              <a:defRPr sz="1300" b="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813499" indent="-271166">
              <a:spcBef>
                <a:spcPts val="0"/>
              </a:spcBef>
              <a:spcAft>
                <a:spcPts val="377"/>
              </a:spcAft>
              <a:buFont typeface="Arial" panose="020B0604020202020204" pitchFamily="34" charset="0"/>
              <a:buChar char="•"/>
              <a:defRPr sz="1300" b="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1395063" indent="-279013">
              <a:buFont typeface="Arial" panose="020B0604020202020204" pitchFamily="34" charset="0"/>
              <a:buChar char="•"/>
              <a:defRPr sz="1000" b="0">
                <a:latin typeface="+mn-lt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</p:txBody>
      </p:sp>
      <p:sp>
        <p:nvSpPr>
          <p:cNvPr id="16" name="Symbol zastępczy tekstu 14"/>
          <p:cNvSpPr>
            <a:spLocks noGrp="1"/>
          </p:cNvSpPr>
          <p:nvPr>
            <p:ph type="body" sz="quarter" idx="12" hasCustomPrompt="1"/>
          </p:nvPr>
        </p:nvSpPr>
        <p:spPr>
          <a:xfrm>
            <a:off x="4774522" y="1546480"/>
            <a:ext cx="3847928" cy="873378"/>
          </a:xfrm>
          <a:prstGeom prst="rect">
            <a:avLst/>
          </a:prstGeom>
        </p:spPr>
        <p:txBody>
          <a:bodyPr lIns="57397" tIns="28698" rIns="57397" bIns="28698"/>
          <a:lstStyle>
            <a:lvl1pPr marL="0" marR="0" indent="0" defTabSz="366702" eaLnBrk="1" fontAlgn="auto" latinLnBrk="0" hangingPunct="1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 sz="1400" b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8025" indent="-279013">
              <a:buFont typeface="Arial" panose="020B0604020202020204" pitchFamily="34" charset="0"/>
              <a:buChar char="•"/>
              <a:defRPr sz="1000" b="0">
                <a:latin typeface="+mn-lt"/>
              </a:defRPr>
            </a:lvl2pPr>
            <a:lvl3pPr marL="837038" indent="-279013">
              <a:buFont typeface="Arial" panose="020B0604020202020204" pitchFamily="34" charset="0"/>
              <a:buChar char="•"/>
              <a:defRPr sz="1000" b="0">
                <a:latin typeface="+mn-lt"/>
              </a:defRPr>
            </a:lvl3pPr>
            <a:lvl4pPr marL="1116051" indent="-279013">
              <a:buFont typeface="Arial" panose="020B0604020202020204" pitchFamily="34" charset="0"/>
              <a:buChar char="•"/>
              <a:defRPr sz="1000" b="0">
                <a:latin typeface="+mn-lt"/>
              </a:defRPr>
            </a:lvl4pPr>
            <a:lvl5pPr marL="1395063" indent="-279013">
              <a:buFont typeface="Arial" panose="020B0604020202020204" pitchFamily="34" charset="0"/>
              <a:buChar char="•"/>
              <a:defRPr sz="1000" b="0">
                <a:latin typeface="+mn-lt"/>
              </a:defRPr>
            </a:lvl5pPr>
          </a:lstStyle>
          <a:p>
            <a:pPr marL="0" marR="0" lvl="0" indent="0" defTabSz="366702" eaLnBrk="1" fontAlgn="auto" latinLnBrk="0" hangingPunct="1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Tu można wpisać tekst wprowadzający. Zieloną kreskę można w razie potrzeby przesunąć (ale nie wydłużać) we wzorcu: menu „Widok” &gt; „Wzorzec slajdów”</a:t>
            </a:r>
          </a:p>
        </p:txBody>
      </p:sp>
      <p:sp>
        <p:nvSpPr>
          <p:cNvPr id="18" name="Symbol zastępczy tekstu 14"/>
          <p:cNvSpPr>
            <a:spLocks noGrp="1"/>
          </p:cNvSpPr>
          <p:nvPr>
            <p:ph type="body" sz="quarter" idx="14" hasCustomPrompt="1"/>
          </p:nvPr>
        </p:nvSpPr>
        <p:spPr>
          <a:xfrm>
            <a:off x="4774522" y="483236"/>
            <a:ext cx="3847928" cy="797433"/>
          </a:xfrm>
          <a:prstGeom prst="rect">
            <a:avLst/>
          </a:prstGeom>
        </p:spPr>
        <p:txBody>
          <a:bodyPr lIns="57397" tIns="28698" rIns="57397" bIns="28698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1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8025" indent="-279013">
              <a:buFont typeface="Arial" panose="020B0604020202020204" pitchFamily="34" charset="0"/>
              <a:buChar char="•"/>
              <a:defRPr sz="1000" b="0">
                <a:latin typeface="+mn-lt"/>
              </a:defRPr>
            </a:lvl2pPr>
            <a:lvl3pPr marL="837038" indent="-279013">
              <a:buFont typeface="Arial" panose="020B0604020202020204" pitchFamily="34" charset="0"/>
              <a:buChar char="•"/>
              <a:defRPr sz="1000" b="0">
                <a:latin typeface="+mn-lt"/>
              </a:defRPr>
            </a:lvl3pPr>
            <a:lvl4pPr marL="1116051" indent="-279013">
              <a:buFont typeface="Arial" panose="020B0604020202020204" pitchFamily="34" charset="0"/>
              <a:buChar char="•"/>
              <a:defRPr sz="1000" b="0">
                <a:latin typeface="+mn-lt"/>
              </a:defRPr>
            </a:lvl4pPr>
            <a:lvl5pPr marL="1395063" indent="-279013">
              <a:buFont typeface="Arial" panose="020B0604020202020204" pitchFamily="34" charset="0"/>
              <a:buChar char="•"/>
              <a:defRPr sz="1000" b="0">
                <a:latin typeface="+mn-lt"/>
              </a:defRPr>
            </a:lvl5pPr>
          </a:lstStyle>
          <a:p>
            <a:pPr lvl="0"/>
            <a:r>
              <a:rPr lang="pl-PL" dirty="0"/>
              <a:t>Tytuł </a:t>
            </a:r>
            <a:br>
              <a:rPr lang="pl-PL" dirty="0"/>
            </a:br>
            <a:r>
              <a:rPr lang="pl-PL" dirty="0"/>
              <a:t>slajdu dłuższy</a:t>
            </a:r>
          </a:p>
        </p:txBody>
      </p:sp>
      <p:sp>
        <p:nvSpPr>
          <p:cNvPr id="19" name="Shape 35"/>
          <p:cNvSpPr/>
          <p:nvPr userDrawn="1"/>
        </p:nvSpPr>
        <p:spPr>
          <a:xfrm>
            <a:off x="4792905" y="1356615"/>
            <a:ext cx="892969" cy="111813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1" name="Symbol zastępczy zawartości 20"/>
          <p:cNvSpPr>
            <a:spLocks noGrp="1"/>
          </p:cNvSpPr>
          <p:nvPr>
            <p:ph sz="quarter" idx="15"/>
          </p:nvPr>
        </p:nvSpPr>
        <p:spPr>
          <a:xfrm>
            <a:off x="521550" y="483237"/>
            <a:ext cx="3848415" cy="3911216"/>
          </a:xfrm>
          <a:prstGeom prst="rect">
            <a:avLst/>
          </a:prstGeom>
        </p:spPr>
        <p:txBody>
          <a:bodyPr lIns="57397" tIns="28698" rIns="57397" bIns="28698"/>
          <a:lstStyle>
            <a:lvl1pPr marL="0" indent="0">
              <a:spcBef>
                <a:spcPts val="0"/>
              </a:spcBef>
              <a:spcAft>
                <a:spcPts val="377"/>
              </a:spcAft>
              <a:buNone/>
              <a:defRPr sz="13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271166" indent="-271166">
              <a:spcBef>
                <a:spcPts val="0"/>
              </a:spcBef>
              <a:spcAft>
                <a:spcPts val="377"/>
              </a:spcAft>
              <a:defRPr sz="13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542333" indent="-271166">
              <a:spcBef>
                <a:spcPts val="0"/>
              </a:spcBef>
              <a:spcAft>
                <a:spcPts val="377"/>
              </a:spcAft>
              <a:defRPr sz="13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813499" indent="-271166">
              <a:spcBef>
                <a:spcPts val="0"/>
              </a:spcBef>
              <a:spcAft>
                <a:spcPts val="377"/>
              </a:spcAft>
              <a:defRPr sz="13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>
              <a:defRPr sz="10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</p:txBody>
      </p:sp>
    </p:spTree>
    <p:extLst>
      <p:ext uri="{BB962C8B-B14F-4D97-AF65-F5344CB8AC3E}">
        <p14:creationId xmlns:p14="http://schemas.microsoft.com/office/powerpoint/2010/main" val="26001462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rapez 3"/>
          <p:cNvSpPr/>
          <p:nvPr userDrawn="1"/>
        </p:nvSpPr>
        <p:spPr>
          <a:xfrm>
            <a:off x="2770211" y="4539196"/>
            <a:ext cx="6372201" cy="604304"/>
          </a:xfrm>
          <a:custGeom>
            <a:avLst/>
            <a:gdLst>
              <a:gd name="connsiteX0" fmla="*/ 0 w 12651729"/>
              <a:gd name="connsiteY0" fmla="*/ 1132384 h 1132384"/>
              <a:gd name="connsiteX1" fmla="*/ 448503 w 12651729"/>
              <a:gd name="connsiteY1" fmla="*/ 0 h 1132384"/>
              <a:gd name="connsiteX2" fmla="*/ 12203226 w 12651729"/>
              <a:gd name="connsiteY2" fmla="*/ 0 h 1132384"/>
              <a:gd name="connsiteX3" fmla="*/ 12651729 w 12651729"/>
              <a:gd name="connsiteY3" fmla="*/ 1132384 h 1132384"/>
              <a:gd name="connsiteX4" fmla="*/ 0 w 12651729"/>
              <a:gd name="connsiteY4" fmla="*/ 1132384 h 1132384"/>
              <a:gd name="connsiteX0" fmla="*/ 0 w 12651729"/>
              <a:gd name="connsiteY0" fmla="*/ 1160959 h 1160959"/>
              <a:gd name="connsiteX1" fmla="*/ 448503 w 12651729"/>
              <a:gd name="connsiteY1" fmla="*/ 28575 h 1160959"/>
              <a:gd name="connsiteX2" fmla="*/ 12622326 w 12651729"/>
              <a:gd name="connsiteY2" fmla="*/ 0 h 1160959"/>
              <a:gd name="connsiteX3" fmla="*/ 12651729 w 12651729"/>
              <a:gd name="connsiteY3" fmla="*/ 1160959 h 1160959"/>
              <a:gd name="connsiteX4" fmla="*/ 0 w 12651729"/>
              <a:gd name="connsiteY4" fmla="*/ 1160959 h 1160959"/>
              <a:gd name="connsiteX0" fmla="*/ 0 w 12654076"/>
              <a:gd name="connsiteY0" fmla="*/ 1167309 h 1167309"/>
              <a:gd name="connsiteX1" fmla="*/ 448503 w 12654076"/>
              <a:gd name="connsiteY1" fmla="*/ 34925 h 1167309"/>
              <a:gd name="connsiteX2" fmla="*/ 12654076 w 12654076"/>
              <a:gd name="connsiteY2" fmla="*/ 0 h 1167309"/>
              <a:gd name="connsiteX3" fmla="*/ 12651729 w 12654076"/>
              <a:gd name="connsiteY3" fmla="*/ 1167309 h 1167309"/>
              <a:gd name="connsiteX4" fmla="*/ 0 w 12654076"/>
              <a:gd name="connsiteY4" fmla="*/ 1167309 h 1167309"/>
              <a:gd name="connsiteX0" fmla="*/ 0 w 12660426"/>
              <a:gd name="connsiteY0" fmla="*/ 1148259 h 1148259"/>
              <a:gd name="connsiteX1" fmla="*/ 448503 w 12660426"/>
              <a:gd name="connsiteY1" fmla="*/ 15875 h 1148259"/>
              <a:gd name="connsiteX2" fmla="*/ 12660426 w 12660426"/>
              <a:gd name="connsiteY2" fmla="*/ 0 h 1148259"/>
              <a:gd name="connsiteX3" fmla="*/ 12651729 w 12660426"/>
              <a:gd name="connsiteY3" fmla="*/ 1148259 h 1148259"/>
              <a:gd name="connsiteX4" fmla="*/ 0 w 12660426"/>
              <a:gd name="connsiteY4" fmla="*/ 1148259 h 1148259"/>
              <a:gd name="connsiteX0" fmla="*/ 0 w 12670336"/>
              <a:gd name="connsiteY0" fmla="*/ 1148259 h 1148259"/>
              <a:gd name="connsiteX1" fmla="*/ 448503 w 12670336"/>
              <a:gd name="connsiteY1" fmla="*/ 15875 h 1148259"/>
              <a:gd name="connsiteX2" fmla="*/ 12660426 w 12670336"/>
              <a:gd name="connsiteY2" fmla="*/ 0 h 1148259"/>
              <a:gd name="connsiteX3" fmla="*/ 12670298 w 12670336"/>
              <a:gd name="connsiteY3" fmla="*/ 1148259 h 1148259"/>
              <a:gd name="connsiteX4" fmla="*/ 0 w 12670336"/>
              <a:gd name="connsiteY4" fmla="*/ 1148259 h 1148259"/>
              <a:gd name="connsiteX0" fmla="*/ 0 w 12672031"/>
              <a:gd name="connsiteY0" fmla="*/ 1143497 h 1143497"/>
              <a:gd name="connsiteX1" fmla="*/ 448503 w 12672031"/>
              <a:gd name="connsiteY1" fmla="*/ 11113 h 1143497"/>
              <a:gd name="connsiteX2" fmla="*/ 12672031 w 12672031"/>
              <a:gd name="connsiteY2" fmla="*/ 0 h 1143497"/>
              <a:gd name="connsiteX3" fmla="*/ 12670298 w 12672031"/>
              <a:gd name="connsiteY3" fmla="*/ 1143497 h 1143497"/>
              <a:gd name="connsiteX4" fmla="*/ 0 w 12672031"/>
              <a:gd name="connsiteY4" fmla="*/ 1143497 h 1143497"/>
              <a:gd name="connsiteX0" fmla="*/ 0 w 12670360"/>
              <a:gd name="connsiteY0" fmla="*/ 1143497 h 1143497"/>
              <a:gd name="connsiteX1" fmla="*/ 448503 w 12670360"/>
              <a:gd name="connsiteY1" fmla="*/ 11113 h 1143497"/>
              <a:gd name="connsiteX2" fmla="*/ 12665068 w 12670360"/>
              <a:gd name="connsiteY2" fmla="*/ 0 h 1143497"/>
              <a:gd name="connsiteX3" fmla="*/ 12670298 w 12670360"/>
              <a:gd name="connsiteY3" fmla="*/ 1143497 h 1143497"/>
              <a:gd name="connsiteX4" fmla="*/ 0 w 12670360"/>
              <a:gd name="connsiteY4" fmla="*/ 1143497 h 1143497"/>
              <a:gd name="connsiteX0" fmla="*/ 0 w 12672030"/>
              <a:gd name="connsiteY0" fmla="*/ 1145878 h 1145878"/>
              <a:gd name="connsiteX1" fmla="*/ 448503 w 12672030"/>
              <a:gd name="connsiteY1" fmla="*/ 13494 h 1145878"/>
              <a:gd name="connsiteX2" fmla="*/ 12672030 w 12672030"/>
              <a:gd name="connsiteY2" fmla="*/ 0 h 1145878"/>
              <a:gd name="connsiteX3" fmla="*/ 12670298 w 12672030"/>
              <a:gd name="connsiteY3" fmla="*/ 1145878 h 1145878"/>
              <a:gd name="connsiteX4" fmla="*/ 0 w 12672030"/>
              <a:gd name="connsiteY4" fmla="*/ 1145878 h 1145878"/>
              <a:gd name="connsiteX0" fmla="*/ 0 w 12670360"/>
              <a:gd name="connsiteY0" fmla="*/ 1145878 h 1145878"/>
              <a:gd name="connsiteX1" fmla="*/ 448503 w 12670360"/>
              <a:gd name="connsiteY1" fmla="*/ 13494 h 1145878"/>
              <a:gd name="connsiteX2" fmla="*/ 12665067 w 12670360"/>
              <a:gd name="connsiteY2" fmla="*/ 0 h 1145878"/>
              <a:gd name="connsiteX3" fmla="*/ 12670298 w 12670360"/>
              <a:gd name="connsiteY3" fmla="*/ 1145878 h 1145878"/>
              <a:gd name="connsiteX4" fmla="*/ 0 w 12670360"/>
              <a:gd name="connsiteY4" fmla="*/ 1145878 h 1145878"/>
              <a:gd name="connsiteX0" fmla="*/ 0 w 12674351"/>
              <a:gd name="connsiteY0" fmla="*/ 1145878 h 1145878"/>
              <a:gd name="connsiteX1" fmla="*/ 448503 w 12674351"/>
              <a:gd name="connsiteY1" fmla="*/ 13494 h 1145878"/>
              <a:gd name="connsiteX2" fmla="*/ 12674351 w 12674351"/>
              <a:gd name="connsiteY2" fmla="*/ 0 h 1145878"/>
              <a:gd name="connsiteX3" fmla="*/ 12670298 w 12674351"/>
              <a:gd name="connsiteY3" fmla="*/ 1145878 h 1145878"/>
              <a:gd name="connsiteX4" fmla="*/ 0 w 12674351"/>
              <a:gd name="connsiteY4" fmla="*/ 1145878 h 1145878"/>
              <a:gd name="connsiteX0" fmla="*/ 0 w 12670390"/>
              <a:gd name="connsiteY0" fmla="*/ 1145878 h 1145878"/>
              <a:gd name="connsiteX1" fmla="*/ 448503 w 12670390"/>
              <a:gd name="connsiteY1" fmla="*/ 13494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70390"/>
              <a:gd name="connsiteY0" fmla="*/ 1145878 h 1145878"/>
              <a:gd name="connsiteX1" fmla="*/ 436898 w 12670390"/>
              <a:gd name="connsiteY1" fmla="*/ 1588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81995"/>
              <a:gd name="connsiteY0" fmla="*/ 1148260 h 1148260"/>
              <a:gd name="connsiteX1" fmla="*/ 448503 w 12681995"/>
              <a:gd name="connsiteY1" fmla="*/ 1588 h 1148260"/>
              <a:gd name="connsiteX2" fmla="*/ 12678992 w 12681995"/>
              <a:gd name="connsiteY2" fmla="*/ 0 h 1148260"/>
              <a:gd name="connsiteX3" fmla="*/ 12681903 w 12681995"/>
              <a:gd name="connsiteY3" fmla="*/ 1145878 h 1148260"/>
              <a:gd name="connsiteX4" fmla="*/ 0 w 12681995"/>
              <a:gd name="connsiteY4" fmla="*/ 1148260 h 114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81995" h="1148260">
                <a:moveTo>
                  <a:pt x="0" y="1148260"/>
                </a:moveTo>
                <a:lnTo>
                  <a:pt x="448503" y="1588"/>
                </a:lnTo>
                <a:lnTo>
                  <a:pt x="12678992" y="0"/>
                </a:lnTo>
                <a:cubicBezTo>
                  <a:pt x="12678210" y="389103"/>
                  <a:pt x="12682685" y="756775"/>
                  <a:pt x="12681903" y="1145878"/>
                </a:cubicBezTo>
                <a:lnTo>
                  <a:pt x="0" y="114826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9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1619672" y="40956"/>
            <a:ext cx="7128792" cy="243767"/>
          </a:xfrm>
          <a:prstGeom prst="rect">
            <a:avLst/>
          </a:prstGeom>
        </p:spPr>
        <p:txBody>
          <a:bodyPr lIns="57397" tIns="28698" rIns="57397" bIns="28698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377"/>
              </a:spcAft>
              <a:buNone/>
              <a:defRPr sz="12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Tytuł sekcji (najlepiej wpisać w „Widoku wzorca” do układu slajdu dla każdej sekcji) </a:t>
            </a:r>
          </a:p>
        </p:txBody>
      </p:sp>
      <p:sp>
        <p:nvSpPr>
          <p:cNvPr id="13" name="pole tekstowe 12"/>
          <p:cNvSpPr txBox="1"/>
          <p:nvPr userDrawn="1"/>
        </p:nvSpPr>
        <p:spPr>
          <a:xfrm>
            <a:off x="583087" y="20271"/>
            <a:ext cx="546031" cy="2644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7" tIns="31887" rIns="31887" bIns="31887" numCol="1" spcCol="23915" rtlCol="0" anchor="ctr">
            <a:spAutoFit/>
          </a:bodyPr>
          <a:lstStyle/>
          <a:p>
            <a:pPr marL="0" marR="0" indent="0" algn="l" defTabSz="366702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C19836D0-3F8D-48FA-A6B3-A53F85479A39}" type="slidenum">
              <a:rPr kumimoji="0" lang="pl-PL" sz="13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ea typeface="+mn-ea"/>
                <a:cs typeface="+mn-cs"/>
                <a:sym typeface="Helvetica Light"/>
              </a:rPr>
              <a:pPr marL="0" marR="0" indent="0" algn="l" defTabSz="366702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pl-PL" sz="12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ea typeface="+mn-ea"/>
              <a:cs typeface="+mn-cs"/>
              <a:sym typeface="Helvetica Light"/>
            </a:endParaRPr>
          </a:p>
        </p:txBody>
      </p:sp>
      <p:sp>
        <p:nvSpPr>
          <p:cNvPr id="15" name="Trapez 3"/>
          <p:cNvSpPr/>
          <p:nvPr userDrawn="1"/>
        </p:nvSpPr>
        <p:spPr>
          <a:xfrm flipH="1" flipV="1">
            <a:off x="1195" y="0"/>
            <a:ext cx="1432569" cy="302152"/>
          </a:xfrm>
          <a:custGeom>
            <a:avLst/>
            <a:gdLst>
              <a:gd name="connsiteX0" fmla="*/ 0 w 12651729"/>
              <a:gd name="connsiteY0" fmla="*/ 1132384 h 1132384"/>
              <a:gd name="connsiteX1" fmla="*/ 448503 w 12651729"/>
              <a:gd name="connsiteY1" fmla="*/ 0 h 1132384"/>
              <a:gd name="connsiteX2" fmla="*/ 12203226 w 12651729"/>
              <a:gd name="connsiteY2" fmla="*/ 0 h 1132384"/>
              <a:gd name="connsiteX3" fmla="*/ 12651729 w 12651729"/>
              <a:gd name="connsiteY3" fmla="*/ 1132384 h 1132384"/>
              <a:gd name="connsiteX4" fmla="*/ 0 w 12651729"/>
              <a:gd name="connsiteY4" fmla="*/ 1132384 h 1132384"/>
              <a:gd name="connsiteX0" fmla="*/ 0 w 12651729"/>
              <a:gd name="connsiteY0" fmla="*/ 1160959 h 1160959"/>
              <a:gd name="connsiteX1" fmla="*/ 448503 w 12651729"/>
              <a:gd name="connsiteY1" fmla="*/ 28575 h 1160959"/>
              <a:gd name="connsiteX2" fmla="*/ 12622326 w 12651729"/>
              <a:gd name="connsiteY2" fmla="*/ 0 h 1160959"/>
              <a:gd name="connsiteX3" fmla="*/ 12651729 w 12651729"/>
              <a:gd name="connsiteY3" fmla="*/ 1160959 h 1160959"/>
              <a:gd name="connsiteX4" fmla="*/ 0 w 12651729"/>
              <a:gd name="connsiteY4" fmla="*/ 1160959 h 1160959"/>
              <a:gd name="connsiteX0" fmla="*/ 0 w 12654076"/>
              <a:gd name="connsiteY0" fmla="*/ 1167309 h 1167309"/>
              <a:gd name="connsiteX1" fmla="*/ 448503 w 12654076"/>
              <a:gd name="connsiteY1" fmla="*/ 34925 h 1167309"/>
              <a:gd name="connsiteX2" fmla="*/ 12654076 w 12654076"/>
              <a:gd name="connsiteY2" fmla="*/ 0 h 1167309"/>
              <a:gd name="connsiteX3" fmla="*/ 12651729 w 12654076"/>
              <a:gd name="connsiteY3" fmla="*/ 1167309 h 1167309"/>
              <a:gd name="connsiteX4" fmla="*/ 0 w 12654076"/>
              <a:gd name="connsiteY4" fmla="*/ 1167309 h 1167309"/>
              <a:gd name="connsiteX0" fmla="*/ 0 w 12660426"/>
              <a:gd name="connsiteY0" fmla="*/ 1148259 h 1148259"/>
              <a:gd name="connsiteX1" fmla="*/ 448503 w 12660426"/>
              <a:gd name="connsiteY1" fmla="*/ 15875 h 1148259"/>
              <a:gd name="connsiteX2" fmla="*/ 12660426 w 12660426"/>
              <a:gd name="connsiteY2" fmla="*/ 0 h 1148259"/>
              <a:gd name="connsiteX3" fmla="*/ 12651729 w 12660426"/>
              <a:gd name="connsiteY3" fmla="*/ 1148259 h 1148259"/>
              <a:gd name="connsiteX4" fmla="*/ 0 w 12660426"/>
              <a:gd name="connsiteY4" fmla="*/ 1148259 h 1148259"/>
              <a:gd name="connsiteX0" fmla="*/ 0 w 12670336"/>
              <a:gd name="connsiteY0" fmla="*/ 1148259 h 1148259"/>
              <a:gd name="connsiteX1" fmla="*/ 448503 w 12670336"/>
              <a:gd name="connsiteY1" fmla="*/ 15875 h 1148259"/>
              <a:gd name="connsiteX2" fmla="*/ 12660426 w 12670336"/>
              <a:gd name="connsiteY2" fmla="*/ 0 h 1148259"/>
              <a:gd name="connsiteX3" fmla="*/ 12670298 w 12670336"/>
              <a:gd name="connsiteY3" fmla="*/ 1148259 h 1148259"/>
              <a:gd name="connsiteX4" fmla="*/ 0 w 12670336"/>
              <a:gd name="connsiteY4" fmla="*/ 1148259 h 1148259"/>
              <a:gd name="connsiteX0" fmla="*/ 0 w 12672031"/>
              <a:gd name="connsiteY0" fmla="*/ 1143497 h 1143497"/>
              <a:gd name="connsiteX1" fmla="*/ 448503 w 12672031"/>
              <a:gd name="connsiteY1" fmla="*/ 11113 h 1143497"/>
              <a:gd name="connsiteX2" fmla="*/ 12672031 w 12672031"/>
              <a:gd name="connsiteY2" fmla="*/ 0 h 1143497"/>
              <a:gd name="connsiteX3" fmla="*/ 12670298 w 12672031"/>
              <a:gd name="connsiteY3" fmla="*/ 1143497 h 1143497"/>
              <a:gd name="connsiteX4" fmla="*/ 0 w 12672031"/>
              <a:gd name="connsiteY4" fmla="*/ 1143497 h 1143497"/>
              <a:gd name="connsiteX0" fmla="*/ 0 w 12670360"/>
              <a:gd name="connsiteY0" fmla="*/ 1143497 h 1143497"/>
              <a:gd name="connsiteX1" fmla="*/ 448503 w 12670360"/>
              <a:gd name="connsiteY1" fmla="*/ 11113 h 1143497"/>
              <a:gd name="connsiteX2" fmla="*/ 12665068 w 12670360"/>
              <a:gd name="connsiteY2" fmla="*/ 0 h 1143497"/>
              <a:gd name="connsiteX3" fmla="*/ 12670298 w 12670360"/>
              <a:gd name="connsiteY3" fmla="*/ 1143497 h 1143497"/>
              <a:gd name="connsiteX4" fmla="*/ 0 w 12670360"/>
              <a:gd name="connsiteY4" fmla="*/ 1143497 h 1143497"/>
              <a:gd name="connsiteX0" fmla="*/ 0 w 12672030"/>
              <a:gd name="connsiteY0" fmla="*/ 1145878 h 1145878"/>
              <a:gd name="connsiteX1" fmla="*/ 448503 w 12672030"/>
              <a:gd name="connsiteY1" fmla="*/ 13494 h 1145878"/>
              <a:gd name="connsiteX2" fmla="*/ 12672030 w 12672030"/>
              <a:gd name="connsiteY2" fmla="*/ 0 h 1145878"/>
              <a:gd name="connsiteX3" fmla="*/ 12670298 w 12672030"/>
              <a:gd name="connsiteY3" fmla="*/ 1145878 h 1145878"/>
              <a:gd name="connsiteX4" fmla="*/ 0 w 12672030"/>
              <a:gd name="connsiteY4" fmla="*/ 1145878 h 1145878"/>
              <a:gd name="connsiteX0" fmla="*/ 0 w 12670360"/>
              <a:gd name="connsiteY0" fmla="*/ 1145878 h 1145878"/>
              <a:gd name="connsiteX1" fmla="*/ 448503 w 12670360"/>
              <a:gd name="connsiteY1" fmla="*/ 13494 h 1145878"/>
              <a:gd name="connsiteX2" fmla="*/ 12665067 w 12670360"/>
              <a:gd name="connsiteY2" fmla="*/ 0 h 1145878"/>
              <a:gd name="connsiteX3" fmla="*/ 12670298 w 12670360"/>
              <a:gd name="connsiteY3" fmla="*/ 1145878 h 1145878"/>
              <a:gd name="connsiteX4" fmla="*/ 0 w 12670360"/>
              <a:gd name="connsiteY4" fmla="*/ 1145878 h 1145878"/>
              <a:gd name="connsiteX0" fmla="*/ 0 w 12674351"/>
              <a:gd name="connsiteY0" fmla="*/ 1145878 h 1145878"/>
              <a:gd name="connsiteX1" fmla="*/ 448503 w 12674351"/>
              <a:gd name="connsiteY1" fmla="*/ 13494 h 1145878"/>
              <a:gd name="connsiteX2" fmla="*/ 12674351 w 12674351"/>
              <a:gd name="connsiteY2" fmla="*/ 0 h 1145878"/>
              <a:gd name="connsiteX3" fmla="*/ 12670298 w 12674351"/>
              <a:gd name="connsiteY3" fmla="*/ 1145878 h 1145878"/>
              <a:gd name="connsiteX4" fmla="*/ 0 w 12674351"/>
              <a:gd name="connsiteY4" fmla="*/ 1145878 h 1145878"/>
              <a:gd name="connsiteX0" fmla="*/ 0 w 12670390"/>
              <a:gd name="connsiteY0" fmla="*/ 1145878 h 1145878"/>
              <a:gd name="connsiteX1" fmla="*/ 448503 w 12670390"/>
              <a:gd name="connsiteY1" fmla="*/ 13494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70390"/>
              <a:gd name="connsiteY0" fmla="*/ 1145878 h 1145878"/>
              <a:gd name="connsiteX1" fmla="*/ 436898 w 12670390"/>
              <a:gd name="connsiteY1" fmla="*/ 1588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81995"/>
              <a:gd name="connsiteY0" fmla="*/ 1148260 h 1148260"/>
              <a:gd name="connsiteX1" fmla="*/ 448503 w 12681995"/>
              <a:gd name="connsiteY1" fmla="*/ 1588 h 1148260"/>
              <a:gd name="connsiteX2" fmla="*/ 12678992 w 12681995"/>
              <a:gd name="connsiteY2" fmla="*/ 0 h 1148260"/>
              <a:gd name="connsiteX3" fmla="*/ 12681903 w 12681995"/>
              <a:gd name="connsiteY3" fmla="*/ 1145878 h 1148260"/>
              <a:gd name="connsiteX4" fmla="*/ 0 w 12681995"/>
              <a:gd name="connsiteY4" fmla="*/ 1148260 h 1148260"/>
              <a:gd name="connsiteX0" fmla="*/ 0 w 12681995"/>
              <a:gd name="connsiteY0" fmla="*/ 1161912 h 1161912"/>
              <a:gd name="connsiteX1" fmla="*/ 745982 w 12681995"/>
              <a:gd name="connsiteY1" fmla="*/ 0 h 1161912"/>
              <a:gd name="connsiteX2" fmla="*/ 12678992 w 12681995"/>
              <a:gd name="connsiteY2" fmla="*/ 13652 h 1161912"/>
              <a:gd name="connsiteX3" fmla="*/ 12681903 w 12681995"/>
              <a:gd name="connsiteY3" fmla="*/ 1159530 h 1161912"/>
              <a:gd name="connsiteX4" fmla="*/ 0 w 12681995"/>
              <a:gd name="connsiteY4" fmla="*/ 1161912 h 1161912"/>
              <a:gd name="connsiteX0" fmla="*/ 0 w 12681995"/>
              <a:gd name="connsiteY0" fmla="*/ 1148260 h 1148260"/>
              <a:gd name="connsiteX1" fmla="*/ 1010407 w 12681995"/>
              <a:gd name="connsiteY1" fmla="*/ 1588 h 1148260"/>
              <a:gd name="connsiteX2" fmla="*/ 12678992 w 12681995"/>
              <a:gd name="connsiteY2" fmla="*/ 0 h 1148260"/>
              <a:gd name="connsiteX3" fmla="*/ 12681903 w 12681995"/>
              <a:gd name="connsiteY3" fmla="*/ 1145878 h 1148260"/>
              <a:gd name="connsiteX4" fmla="*/ 0 w 12681995"/>
              <a:gd name="connsiteY4" fmla="*/ 1148260 h 1148260"/>
              <a:gd name="connsiteX0" fmla="*/ 0 w 12681995"/>
              <a:gd name="connsiteY0" fmla="*/ 1148260 h 1148260"/>
              <a:gd name="connsiteX1" fmla="*/ 1208726 w 12681995"/>
              <a:gd name="connsiteY1" fmla="*/ 1588 h 1148260"/>
              <a:gd name="connsiteX2" fmla="*/ 12678992 w 12681995"/>
              <a:gd name="connsiteY2" fmla="*/ 0 h 1148260"/>
              <a:gd name="connsiteX3" fmla="*/ 12681903 w 12681995"/>
              <a:gd name="connsiteY3" fmla="*/ 1145878 h 1148260"/>
              <a:gd name="connsiteX4" fmla="*/ 0 w 12681995"/>
              <a:gd name="connsiteY4" fmla="*/ 1148260 h 1148260"/>
              <a:gd name="connsiteX0" fmla="*/ 0 w 12681995"/>
              <a:gd name="connsiteY0" fmla="*/ 1161912 h 1161912"/>
              <a:gd name="connsiteX1" fmla="*/ 1043460 w 12681995"/>
              <a:gd name="connsiteY1" fmla="*/ 0 h 1161912"/>
              <a:gd name="connsiteX2" fmla="*/ 12678992 w 12681995"/>
              <a:gd name="connsiteY2" fmla="*/ 13652 h 1161912"/>
              <a:gd name="connsiteX3" fmla="*/ 12681903 w 12681995"/>
              <a:gd name="connsiteY3" fmla="*/ 1159530 h 1161912"/>
              <a:gd name="connsiteX4" fmla="*/ 0 w 12681995"/>
              <a:gd name="connsiteY4" fmla="*/ 1161912 h 1161912"/>
              <a:gd name="connsiteX0" fmla="*/ 0 w 12681995"/>
              <a:gd name="connsiteY0" fmla="*/ 1148260 h 1148260"/>
              <a:gd name="connsiteX1" fmla="*/ 1043460 w 12681995"/>
              <a:gd name="connsiteY1" fmla="*/ 53024 h 1148260"/>
              <a:gd name="connsiteX2" fmla="*/ 12678992 w 12681995"/>
              <a:gd name="connsiteY2" fmla="*/ 0 h 1148260"/>
              <a:gd name="connsiteX3" fmla="*/ 12681903 w 12681995"/>
              <a:gd name="connsiteY3" fmla="*/ 1145878 h 1148260"/>
              <a:gd name="connsiteX4" fmla="*/ 0 w 12681995"/>
              <a:gd name="connsiteY4" fmla="*/ 1148260 h 1148260"/>
              <a:gd name="connsiteX0" fmla="*/ 0 w 12681995"/>
              <a:gd name="connsiteY0" fmla="*/ 1148260 h 1148260"/>
              <a:gd name="connsiteX1" fmla="*/ 1064120 w 12681995"/>
              <a:gd name="connsiteY1" fmla="*/ 253048 h 1148260"/>
              <a:gd name="connsiteX2" fmla="*/ 12678992 w 12681995"/>
              <a:gd name="connsiteY2" fmla="*/ 0 h 1148260"/>
              <a:gd name="connsiteX3" fmla="*/ 12681903 w 12681995"/>
              <a:gd name="connsiteY3" fmla="*/ 1145878 h 1148260"/>
              <a:gd name="connsiteX4" fmla="*/ 0 w 12681995"/>
              <a:gd name="connsiteY4" fmla="*/ 1148260 h 1148260"/>
              <a:gd name="connsiteX0" fmla="*/ 0 w 12681995"/>
              <a:gd name="connsiteY0" fmla="*/ 1148260 h 1148260"/>
              <a:gd name="connsiteX1" fmla="*/ 1033132 w 12681995"/>
              <a:gd name="connsiteY1" fmla="*/ 636 h 1148260"/>
              <a:gd name="connsiteX2" fmla="*/ 12678992 w 12681995"/>
              <a:gd name="connsiteY2" fmla="*/ 0 h 1148260"/>
              <a:gd name="connsiteX3" fmla="*/ 12681903 w 12681995"/>
              <a:gd name="connsiteY3" fmla="*/ 1145878 h 1148260"/>
              <a:gd name="connsiteX4" fmla="*/ 0 w 12681995"/>
              <a:gd name="connsiteY4" fmla="*/ 1148260 h 114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81995" h="1148260">
                <a:moveTo>
                  <a:pt x="0" y="1148260"/>
                </a:moveTo>
                <a:lnTo>
                  <a:pt x="1033132" y="636"/>
                </a:lnTo>
                <a:lnTo>
                  <a:pt x="12678992" y="0"/>
                </a:lnTo>
                <a:cubicBezTo>
                  <a:pt x="12678210" y="389103"/>
                  <a:pt x="12682685" y="756775"/>
                  <a:pt x="12681903" y="1145878"/>
                </a:cubicBezTo>
                <a:lnTo>
                  <a:pt x="0" y="1148260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7" name="Trapez 3"/>
          <p:cNvSpPr/>
          <p:nvPr/>
        </p:nvSpPr>
        <p:spPr>
          <a:xfrm>
            <a:off x="-1" y="4539196"/>
            <a:ext cx="6372201" cy="604304"/>
          </a:xfrm>
          <a:custGeom>
            <a:avLst/>
            <a:gdLst>
              <a:gd name="connsiteX0" fmla="*/ 0 w 12651729"/>
              <a:gd name="connsiteY0" fmla="*/ 1132384 h 1132384"/>
              <a:gd name="connsiteX1" fmla="*/ 448503 w 12651729"/>
              <a:gd name="connsiteY1" fmla="*/ 0 h 1132384"/>
              <a:gd name="connsiteX2" fmla="*/ 12203226 w 12651729"/>
              <a:gd name="connsiteY2" fmla="*/ 0 h 1132384"/>
              <a:gd name="connsiteX3" fmla="*/ 12651729 w 12651729"/>
              <a:gd name="connsiteY3" fmla="*/ 1132384 h 1132384"/>
              <a:gd name="connsiteX4" fmla="*/ 0 w 12651729"/>
              <a:gd name="connsiteY4" fmla="*/ 1132384 h 1132384"/>
              <a:gd name="connsiteX0" fmla="*/ 0 w 12651729"/>
              <a:gd name="connsiteY0" fmla="*/ 1160959 h 1160959"/>
              <a:gd name="connsiteX1" fmla="*/ 448503 w 12651729"/>
              <a:gd name="connsiteY1" fmla="*/ 28575 h 1160959"/>
              <a:gd name="connsiteX2" fmla="*/ 12622326 w 12651729"/>
              <a:gd name="connsiteY2" fmla="*/ 0 h 1160959"/>
              <a:gd name="connsiteX3" fmla="*/ 12651729 w 12651729"/>
              <a:gd name="connsiteY3" fmla="*/ 1160959 h 1160959"/>
              <a:gd name="connsiteX4" fmla="*/ 0 w 12651729"/>
              <a:gd name="connsiteY4" fmla="*/ 1160959 h 1160959"/>
              <a:gd name="connsiteX0" fmla="*/ 0 w 12654076"/>
              <a:gd name="connsiteY0" fmla="*/ 1167309 h 1167309"/>
              <a:gd name="connsiteX1" fmla="*/ 448503 w 12654076"/>
              <a:gd name="connsiteY1" fmla="*/ 34925 h 1167309"/>
              <a:gd name="connsiteX2" fmla="*/ 12654076 w 12654076"/>
              <a:gd name="connsiteY2" fmla="*/ 0 h 1167309"/>
              <a:gd name="connsiteX3" fmla="*/ 12651729 w 12654076"/>
              <a:gd name="connsiteY3" fmla="*/ 1167309 h 1167309"/>
              <a:gd name="connsiteX4" fmla="*/ 0 w 12654076"/>
              <a:gd name="connsiteY4" fmla="*/ 1167309 h 1167309"/>
              <a:gd name="connsiteX0" fmla="*/ 0 w 12660426"/>
              <a:gd name="connsiteY0" fmla="*/ 1148259 h 1148259"/>
              <a:gd name="connsiteX1" fmla="*/ 448503 w 12660426"/>
              <a:gd name="connsiteY1" fmla="*/ 15875 h 1148259"/>
              <a:gd name="connsiteX2" fmla="*/ 12660426 w 12660426"/>
              <a:gd name="connsiteY2" fmla="*/ 0 h 1148259"/>
              <a:gd name="connsiteX3" fmla="*/ 12651729 w 12660426"/>
              <a:gd name="connsiteY3" fmla="*/ 1148259 h 1148259"/>
              <a:gd name="connsiteX4" fmla="*/ 0 w 12660426"/>
              <a:gd name="connsiteY4" fmla="*/ 1148259 h 1148259"/>
              <a:gd name="connsiteX0" fmla="*/ 0 w 12670336"/>
              <a:gd name="connsiteY0" fmla="*/ 1148259 h 1148259"/>
              <a:gd name="connsiteX1" fmla="*/ 448503 w 12670336"/>
              <a:gd name="connsiteY1" fmla="*/ 15875 h 1148259"/>
              <a:gd name="connsiteX2" fmla="*/ 12660426 w 12670336"/>
              <a:gd name="connsiteY2" fmla="*/ 0 h 1148259"/>
              <a:gd name="connsiteX3" fmla="*/ 12670298 w 12670336"/>
              <a:gd name="connsiteY3" fmla="*/ 1148259 h 1148259"/>
              <a:gd name="connsiteX4" fmla="*/ 0 w 12670336"/>
              <a:gd name="connsiteY4" fmla="*/ 1148259 h 1148259"/>
              <a:gd name="connsiteX0" fmla="*/ 0 w 12672031"/>
              <a:gd name="connsiteY0" fmla="*/ 1143497 h 1143497"/>
              <a:gd name="connsiteX1" fmla="*/ 448503 w 12672031"/>
              <a:gd name="connsiteY1" fmla="*/ 11113 h 1143497"/>
              <a:gd name="connsiteX2" fmla="*/ 12672031 w 12672031"/>
              <a:gd name="connsiteY2" fmla="*/ 0 h 1143497"/>
              <a:gd name="connsiteX3" fmla="*/ 12670298 w 12672031"/>
              <a:gd name="connsiteY3" fmla="*/ 1143497 h 1143497"/>
              <a:gd name="connsiteX4" fmla="*/ 0 w 12672031"/>
              <a:gd name="connsiteY4" fmla="*/ 1143497 h 1143497"/>
              <a:gd name="connsiteX0" fmla="*/ 0 w 12670360"/>
              <a:gd name="connsiteY0" fmla="*/ 1143497 h 1143497"/>
              <a:gd name="connsiteX1" fmla="*/ 448503 w 12670360"/>
              <a:gd name="connsiteY1" fmla="*/ 11113 h 1143497"/>
              <a:gd name="connsiteX2" fmla="*/ 12665068 w 12670360"/>
              <a:gd name="connsiteY2" fmla="*/ 0 h 1143497"/>
              <a:gd name="connsiteX3" fmla="*/ 12670298 w 12670360"/>
              <a:gd name="connsiteY3" fmla="*/ 1143497 h 1143497"/>
              <a:gd name="connsiteX4" fmla="*/ 0 w 12670360"/>
              <a:gd name="connsiteY4" fmla="*/ 1143497 h 1143497"/>
              <a:gd name="connsiteX0" fmla="*/ 0 w 12672030"/>
              <a:gd name="connsiteY0" fmla="*/ 1145878 h 1145878"/>
              <a:gd name="connsiteX1" fmla="*/ 448503 w 12672030"/>
              <a:gd name="connsiteY1" fmla="*/ 13494 h 1145878"/>
              <a:gd name="connsiteX2" fmla="*/ 12672030 w 12672030"/>
              <a:gd name="connsiteY2" fmla="*/ 0 h 1145878"/>
              <a:gd name="connsiteX3" fmla="*/ 12670298 w 12672030"/>
              <a:gd name="connsiteY3" fmla="*/ 1145878 h 1145878"/>
              <a:gd name="connsiteX4" fmla="*/ 0 w 12672030"/>
              <a:gd name="connsiteY4" fmla="*/ 1145878 h 1145878"/>
              <a:gd name="connsiteX0" fmla="*/ 0 w 12670360"/>
              <a:gd name="connsiteY0" fmla="*/ 1145878 h 1145878"/>
              <a:gd name="connsiteX1" fmla="*/ 448503 w 12670360"/>
              <a:gd name="connsiteY1" fmla="*/ 13494 h 1145878"/>
              <a:gd name="connsiteX2" fmla="*/ 12665067 w 12670360"/>
              <a:gd name="connsiteY2" fmla="*/ 0 h 1145878"/>
              <a:gd name="connsiteX3" fmla="*/ 12670298 w 12670360"/>
              <a:gd name="connsiteY3" fmla="*/ 1145878 h 1145878"/>
              <a:gd name="connsiteX4" fmla="*/ 0 w 12670360"/>
              <a:gd name="connsiteY4" fmla="*/ 1145878 h 1145878"/>
              <a:gd name="connsiteX0" fmla="*/ 0 w 12674351"/>
              <a:gd name="connsiteY0" fmla="*/ 1145878 h 1145878"/>
              <a:gd name="connsiteX1" fmla="*/ 448503 w 12674351"/>
              <a:gd name="connsiteY1" fmla="*/ 13494 h 1145878"/>
              <a:gd name="connsiteX2" fmla="*/ 12674351 w 12674351"/>
              <a:gd name="connsiteY2" fmla="*/ 0 h 1145878"/>
              <a:gd name="connsiteX3" fmla="*/ 12670298 w 12674351"/>
              <a:gd name="connsiteY3" fmla="*/ 1145878 h 1145878"/>
              <a:gd name="connsiteX4" fmla="*/ 0 w 12674351"/>
              <a:gd name="connsiteY4" fmla="*/ 1145878 h 1145878"/>
              <a:gd name="connsiteX0" fmla="*/ 0 w 12670390"/>
              <a:gd name="connsiteY0" fmla="*/ 1145878 h 1145878"/>
              <a:gd name="connsiteX1" fmla="*/ 448503 w 12670390"/>
              <a:gd name="connsiteY1" fmla="*/ 13494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70390"/>
              <a:gd name="connsiteY0" fmla="*/ 1145878 h 1145878"/>
              <a:gd name="connsiteX1" fmla="*/ 436898 w 12670390"/>
              <a:gd name="connsiteY1" fmla="*/ 1588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81995"/>
              <a:gd name="connsiteY0" fmla="*/ 1148260 h 1148260"/>
              <a:gd name="connsiteX1" fmla="*/ 448503 w 12681995"/>
              <a:gd name="connsiteY1" fmla="*/ 1588 h 1148260"/>
              <a:gd name="connsiteX2" fmla="*/ 12678992 w 12681995"/>
              <a:gd name="connsiteY2" fmla="*/ 0 h 1148260"/>
              <a:gd name="connsiteX3" fmla="*/ 12681903 w 12681995"/>
              <a:gd name="connsiteY3" fmla="*/ 1145878 h 1148260"/>
              <a:gd name="connsiteX4" fmla="*/ 0 w 12681995"/>
              <a:gd name="connsiteY4" fmla="*/ 1148260 h 114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81995" h="1148260">
                <a:moveTo>
                  <a:pt x="0" y="1148260"/>
                </a:moveTo>
                <a:lnTo>
                  <a:pt x="448503" y="1588"/>
                </a:lnTo>
                <a:lnTo>
                  <a:pt x="12678992" y="0"/>
                </a:lnTo>
                <a:cubicBezTo>
                  <a:pt x="12678210" y="389103"/>
                  <a:pt x="12682685" y="756775"/>
                  <a:pt x="12681903" y="1145878"/>
                </a:cubicBezTo>
                <a:lnTo>
                  <a:pt x="0" y="114826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8" name="Shape 42"/>
          <p:cNvSpPr/>
          <p:nvPr/>
        </p:nvSpPr>
        <p:spPr>
          <a:xfrm>
            <a:off x="-1" y="4726641"/>
            <a:ext cx="9144001" cy="416859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  <a:effectLst/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19" name="Trójkąt prostokątny 14"/>
          <p:cNvSpPr/>
          <p:nvPr/>
        </p:nvSpPr>
        <p:spPr>
          <a:xfrm flipV="1">
            <a:off x="-1" y="4725257"/>
            <a:ext cx="156094" cy="415605"/>
          </a:xfrm>
          <a:custGeom>
            <a:avLst/>
            <a:gdLst>
              <a:gd name="connsiteX0" fmla="*/ 0 w 525736"/>
              <a:gd name="connsiteY0" fmla="*/ 792088 h 792088"/>
              <a:gd name="connsiteX1" fmla="*/ 0 w 525736"/>
              <a:gd name="connsiteY1" fmla="*/ 0 h 792088"/>
              <a:gd name="connsiteX2" fmla="*/ 525736 w 525736"/>
              <a:gd name="connsiteY2" fmla="*/ 792088 h 792088"/>
              <a:gd name="connsiteX3" fmla="*/ 0 w 525736"/>
              <a:gd name="connsiteY3" fmla="*/ 792088 h 792088"/>
              <a:gd name="connsiteX0" fmla="*/ 0 w 313804"/>
              <a:gd name="connsiteY0" fmla="*/ 792088 h 792088"/>
              <a:gd name="connsiteX1" fmla="*/ 0 w 313804"/>
              <a:gd name="connsiteY1" fmla="*/ 0 h 792088"/>
              <a:gd name="connsiteX2" fmla="*/ 313804 w 313804"/>
              <a:gd name="connsiteY2" fmla="*/ 792088 h 792088"/>
              <a:gd name="connsiteX3" fmla="*/ 0 w 313804"/>
              <a:gd name="connsiteY3" fmla="*/ 792088 h 792088"/>
              <a:gd name="connsiteX0" fmla="*/ 0 w 318566"/>
              <a:gd name="connsiteY0" fmla="*/ 792088 h 792088"/>
              <a:gd name="connsiteX1" fmla="*/ 0 w 318566"/>
              <a:gd name="connsiteY1" fmla="*/ 0 h 792088"/>
              <a:gd name="connsiteX2" fmla="*/ 318566 w 318566"/>
              <a:gd name="connsiteY2" fmla="*/ 789707 h 792088"/>
              <a:gd name="connsiteX3" fmla="*/ 0 w 318566"/>
              <a:gd name="connsiteY3" fmla="*/ 792088 h 792088"/>
              <a:gd name="connsiteX0" fmla="*/ 0 w 318566"/>
              <a:gd name="connsiteY0" fmla="*/ 787325 h 789707"/>
              <a:gd name="connsiteX1" fmla="*/ 0 w 318566"/>
              <a:gd name="connsiteY1" fmla="*/ 0 h 789707"/>
              <a:gd name="connsiteX2" fmla="*/ 318566 w 318566"/>
              <a:gd name="connsiteY2" fmla="*/ 789707 h 789707"/>
              <a:gd name="connsiteX3" fmla="*/ 0 w 318566"/>
              <a:gd name="connsiteY3" fmla="*/ 787325 h 789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8566" h="789707">
                <a:moveTo>
                  <a:pt x="0" y="787325"/>
                </a:moveTo>
                <a:lnTo>
                  <a:pt x="0" y="0"/>
                </a:lnTo>
                <a:lnTo>
                  <a:pt x="318566" y="789707"/>
                </a:lnTo>
                <a:lnTo>
                  <a:pt x="0" y="787325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0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833917"/>
            <a:ext cx="828000" cy="18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pole tekstowe 21"/>
          <p:cNvSpPr txBox="1"/>
          <p:nvPr userDrawn="1"/>
        </p:nvSpPr>
        <p:spPr>
          <a:xfrm>
            <a:off x="444463" y="21730"/>
            <a:ext cx="546031" cy="2644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7" tIns="31887" rIns="31887" bIns="31887" numCol="1" spcCol="23915" rtlCol="0" anchor="ctr">
            <a:spAutoFit/>
          </a:bodyPr>
          <a:lstStyle/>
          <a:p>
            <a:pPr marL="0" marR="0" indent="0" algn="l" defTabSz="366702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C19836D0-3F8D-48FA-A6B3-A53F85479A39}" type="slidenum">
              <a:rPr kumimoji="0" lang="pl-PL" sz="13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ea typeface="+mn-ea"/>
                <a:cs typeface="+mn-cs"/>
                <a:sym typeface="Helvetica Light"/>
              </a:rPr>
              <a:pPr marL="0" marR="0" indent="0" algn="l" defTabSz="366702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pl-PL" sz="12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77033653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 userDrawn="1"/>
        </p:nvSpPr>
        <p:spPr>
          <a:xfrm>
            <a:off x="673442" y="1516371"/>
            <a:ext cx="7695855" cy="69533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7" tIns="31887" rIns="31887" bIns="31887" numCol="1" spcCol="23915" rtlCol="0" anchor="ctr">
            <a:spAutoFit/>
          </a:bodyPr>
          <a:lstStyle/>
          <a:p>
            <a:pPr marL="0" marR="0" indent="0" algn="ctr" defTabSz="366702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41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ea typeface="+mn-ea"/>
                <a:cs typeface="+mn-cs"/>
                <a:sym typeface="Helvetica Light"/>
              </a:rPr>
              <a:t>Dziękujemy za uwagę</a:t>
            </a:r>
          </a:p>
        </p:txBody>
      </p:sp>
      <p:grpSp>
        <p:nvGrpSpPr>
          <p:cNvPr id="14" name="Grupa 13"/>
          <p:cNvGrpSpPr/>
          <p:nvPr userDrawn="1"/>
        </p:nvGrpSpPr>
        <p:grpSpPr>
          <a:xfrm>
            <a:off x="-19490" y="3692468"/>
            <a:ext cx="9163490" cy="1471570"/>
            <a:chOff x="-12998" y="7678476"/>
            <a:chExt cx="13017798" cy="2090536"/>
          </a:xfrm>
        </p:grpSpPr>
        <p:sp>
          <p:nvSpPr>
            <p:cNvPr id="15" name="Trapez 3"/>
            <p:cNvSpPr/>
            <p:nvPr/>
          </p:nvSpPr>
          <p:spPr>
            <a:xfrm>
              <a:off x="-12998" y="7678476"/>
              <a:ext cx="13017797" cy="2090536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3153589"/>
                <a:gd name="connsiteY0" fmla="*/ 1143022 h 1145878"/>
                <a:gd name="connsiteX1" fmla="*/ 920097 w 13153589"/>
                <a:gd name="connsiteY1" fmla="*/ 1588 h 1145878"/>
                <a:gd name="connsiteX2" fmla="*/ 13150586 w 13153589"/>
                <a:gd name="connsiteY2" fmla="*/ 0 h 1145878"/>
                <a:gd name="connsiteX3" fmla="*/ 13153497 w 13153589"/>
                <a:gd name="connsiteY3" fmla="*/ 1145878 h 1145878"/>
                <a:gd name="connsiteX4" fmla="*/ 0 w 13153589"/>
                <a:gd name="connsiteY4" fmla="*/ 1143022 h 1145878"/>
                <a:gd name="connsiteX0" fmla="*/ 0 w 13153589"/>
                <a:gd name="connsiteY0" fmla="*/ 1146671 h 1149527"/>
                <a:gd name="connsiteX1" fmla="*/ 833477 w 13153589"/>
                <a:gd name="connsiteY1" fmla="*/ 0 h 1149527"/>
                <a:gd name="connsiteX2" fmla="*/ 13150586 w 13153589"/>
                <a:gd name="connsiteY2" fmla="*/ 3649 h 1149527"/>
                <a:gd name="connsiteX3" fmla="*/ 13153497 w 13153589"/>
                <a:gd name="connsiteY3" fmla="*/ 1149527 h 1149527"/>
                <a:gd name="connsiteX4" fmla="*/ 0 w 13153589"/>
                <a:gd name="connsiteY4" fmla="*/ 1146671 h 114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53589" h="1149527">
                  <a:moveTo>
                    <a:pt x="0" y="1146671"/>
                  </a:moveTo>
                  <a:lnTo>
                    <a:pt x="833477" y="0"/>
                  </a:lnTo>
                  <a:lnTo>
                    <a:pt x="13150586" y="3649"/>
                  </a:lnTo>
                  <a:cubicBezTo>
                    <a:pt x="13149804" y="392752"/>
                    <a:pt x="13154279" y="760424"/>
                    <a:pt x="13153497" y="1149527"/>
                  </a:cubicBezTo>
                  <a:lnTo>
                    <a:pt x="0" y="1146671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6" name="Prostokąt 15"/>
            <p:cNvSpPr/>
            <p:nvPr/>
          </p:nvSpPr>
          <p:spPr>
            <a:xfrm>
              <a:off x="0" y="8178527"/>
              <a:ext cx="13004800" cy="159048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7" name="Trójkąt prostokątny 14"/>
            <p:cNvSpPr/>
            <p:nvPr/>
          </p:nvSpPr>
          <p:spPr>
            <a:xfrm flipV="1">
              <a:off x="-2756" y="8171381"/>
              <a:ext cx="621929" cy="1596952"/>
            </a:xfrm>
            <a:custGeom>
              <a:avLst/>
              <a:gdLst>
                <a:gd name="connsiteX0" fmla="*/ 0 w 525736"/>
                <a:gd name="connsiteY0" fmla="*/ 792088 h 792088"/>
                <a:gd name="connsiteX1" fmla="*/ 0 w 525736"/>
                <a:gd name="connsiteY1" fmla="*/ 0 h 792088"/>
                <a:gd name="connsiteX2" fmla="*/ 525736 w 525736"/>
                <a:gd name="connsiteY2" fmla="*/ 792088 h 792088"/>
                <a:gd name="connsiteX3" fmla="*/ 0 w 525736"/>
                <a:gd name="connsiteY3" fmla="*/ 792088 h 792088"/>
                <a:gd name="connsiteX0" fmla="*/ 0 w 313804"/>
                <a:gd name="connsiteY0" fmla="*/ 792088 h 792088"/>
                <a:gd name="connsiteX1" fmla="*/ 0 w 313804"/>
                <a:gd name="connsiteY1" fmla="*/ 0 h 792088"/>
                <a:gd name="connsiteX2" fmla="*/ 313804 w 313804"/>
                <a:gd name="connsiteY2" fmla="*/ 792088 h 792088"/>
                <a:gd name="connsiteX3" fmla="*/ 0 w 313804"/>
                <a:gd name="connsiteY3" fmla="*/ 792088 h 792088"/>
                <a:gd name="connsiteX0" fmla="*/ 0 w 318566"/>
                <a:gd name="connsiteY0" fmla="*/ 792088 h 792088"/>
                <a:gd name="connsiteX1" fmla="*/ 0 w 318566"/>
                <a:gd name="connsiteY1" fmla="*/ 0 h 792088"/>
                <a:gd name="connsiteX2" fmla="*/ 318566 w 318566"/>
                <a:gd name="connsiteY2" fmla="*/ 789707 h 792088"/>
                <a:gd name="connsiteX3" fmla="*/ 0 w 318566"/>
                <a:gd name="connsiteY3" fmla="*/ 792088 h 792088"/>
                <a:gd name="connsiteX0" fmla="*/ 0 w 318566"/>
                <a:gd name="connsiteY0" fmla="*/ 787325 h 789707"/>
                <a:gd name="connsiteX1" fmla="*/ 0 w 318566"/>
                <a:gd name="connsiteY1" fmla="*/ 0 h 789707"/>
                <a:gd name="connsiteX2" fmla="*/ 318566 w 318566"/>
                <a:gd name="connsiteY2" fmla="*/ 789707 h 789707"/>
                <a:gd name="connsiteX3" fmla="*/ 0 w 318566"/>
                <a:gd name="connsiteY3" fmla="*/ 787325 h 789707"/>
                <a:gd name="connsiteX0" fmla="*/ 0 w 604316"/>
                <a:gd name="connsiteY0" fmla="*/ 787325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787325 h 1599332"/>
                <a:gd name="connsiteX0" fmla="*/ 0 w 604316"/>
                <a:gd name="connsiteY0" fmla="*/ 1596950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1596950 h 1599332"/>
                <a:gd name="connsiteX0" fmla="*/ 0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0 w 613841"/>
                <a:gd name="connsiteY3" fmla="*/ 1596950 h 1596950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0 w 611460"/>
                <a:gd name="connsiteY0" fmla="*/ 1589806 h 1589806"/>
                <a:gd name="connsiteX1" fmla="*/ 0 w 611460"/>
                <a:gd name="connsiteY1" fmla="*/ 0 h 1589806"/>
                <a:gd name="connsiteX2" fmla="*/ 611460 w 611460"/>
                <a:gd name="connsiteY2" fmla="*/ 1585045 h 1589806"/>
                <a:gd name="connsiteX3" fmla="*/ 0 w 611460"/>
                <a:gd name="connsiteY3" fmla="*/ 1589806 h 1589806"/>
                <a:gd name="connsiteX0" fmla="*/ 0 w 613841"/>
                <a:gd name="connsiteY0" fmla="*/ 1589806 h 1589806"/>
                <a:gd name="connsiteX1" fmla="*/ 0 w 613841"/>
                <a:gd name="connsiteY1" fmla="*/ 0 h 1589806"/>
                <a:gd name="connsiteX2" fmla="*/ 613841 w 613841"/>
                <a:gd name="connsiteY2" fmla="*/ 1587426 h 1589806"/>
                <a:gd name="connsiteX3" fmla="*/ 0 w 613841"/>
                <a:gd name="connsiteY3" fmla="*/ 1589806 h 1589806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2381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2381 w 613841"/>
                <a:gd name="connsiteY3" fmla="*/ 1596950 h 1596950"/>
                <a:gd name="connsiteX0" fmla="*/ 105 w 616327"/>
                <a:gd name="connsiteY0" fmla="*/ 1596950 h 1596950"/>
                <a:gd name="connsiteX1" fmla="*/ 2486 w 616327"/>
                <a:gd name="connsiteY1" fmla="*/ 0 h 1596950"/>
                <a:gd name="connsiteX2" fmla="*/ 616327 w 616327"/>
                <a:gd name="connsiteY2" fmla="*/ 1594570 h 1596950"/>
                <a:gd name="connsiteX3" fmla="*/ 105 w 616327"/>
                <a:gd name="connsiteY3" fmla="*/ 1596950 h 1596950"/>
                <a:gd name="connsiteX0" fmla="*/ 105 w 609303"/>
                <a:gd name="connsiteY0" fmla="*/ 1596950 h 1596952"/>
                <a:gd name="connsiteX1" fmla="*/ 2486 w 609303"/>
                <a:gd name="connsiteY1" fmla="*/ 0 h 1596952"/>
                <a:gd name="connsiteX2" fmla="*/ 609303 w 609303"/>
                <a:gd name="connsiteY2" fmla="*/ 1596952 h 1596952"/>
                <a:gd name="connsiteX3" fmla="*/ 105 w 609303"/>
                <a:gd name="connsiteY3" fmla="*/ 1596950 h 1596952"/>
                <a:gd name="connsiteX0" fmla="*/ 2302 w 611500"/>
                <a:gd name="connsiteY0" fmla="*/ 1596950 h 1596952"/>
                <a:gd name="connsiteX1" fmla="*/ 0 w 611500"/>
                <a:gd name="connsiteY1" fmla="*/ 0 h 1596952"/>
                <a:gd name="connsiteX2" fmla="*/ 611500 w 611500"/>
                <a:gd name="connsiteY2" fmla="*/ 1596952 h 1596952"/>
                <a:gd name="connsiteX3" fmla="*/ 2302 w 611500"/>
                <a:gd name="connsiteY3" fmla="*/ 1596950 h 159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500" h="1596952">
                  <a:moveTo>
                    <a:pt x="2302" y="1596950"/>
                  </a:moveTo>
                  <a:cubicBezTo>
                    <a:pt x="1508" y="1064633"/>
                    <a:pt x="794" y="532317"/>
                    <a:pt x="0" y="0"/>
                  </a:cubicBezTo>
                  <a:lnTo>
                    <a:pt x="611500" y="1596952"/>
                  </a:lnTo>
                  <a:lnTo>
                    <a:pt x="2302" y="159695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pic>
          <p:nvPicPr>
            <p:cNvPr id="18" name="Picture 2" descr="D:\Moje obrazy\logo zus\logoZUSnoweRozwiniecie.png"/>
            <p:cNvPicPr>
              <a:picLocks noChangeAspect="1" noChangeArrowheads="1"/>
            </p:cNvPicPr>
            <p:nvPr userDrawn="1"/>
          </p:nvPicPr>
          <p:blipFill>
            <a:blip r:embed="rId2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0747" y="8682125"/>
              <a:ext cx="2560325" cy="575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188820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2" r:id="rId3"/>
    <p:sldLayoutId id="2147483657" r:id="rId4"/>
    <p:sldLayoutId id="2147483656" r:id="rId5"/>
    <p:sldLayoutId id="2147483654" r:id="rId6"/>
    <p:sldLayoutId id="2147483651" r:id="rId7"/>
    <p:sldLayoutId id="2147483655" r:id="rId8"/>
  </p:sldLayoutIdLst>
  <p:transition spd="med"/>
  <p:txStyles>
    <p:titleStyle>
      <a:lvl1pPr algn="ctr" defTabSz="366702" eaLnBrk="1" hangingPunct="1">
        <a:defRPr sz="3800">
          <a:latin typeface="Lato Bold" panose="020F0802020204030203" charset="-18"/>
          <a:ea typeface="+mn-ea"/>
          <a:cs typeface="+mn-cs"/>
          <a:sym typeface="Helvetica Light"/>
        </a:defRPr>
      </a:lvl1pPr>
      <a:lvl2pPr indent="143492" algn="ctr" defTabSz="366702" eaLnBrk="1" hangingPunct="1">
        <a:defRPr sz="5000">
          <a:latin typeface="+mn-lt"/>
          <a:ea typeface="+mn-ea"/>
          <a:cs typeface="+mn-cs"/>
          <a:sym typeface="Helvetica Light"/>
        </a:defRPr>
      </a:lvl2pPr>
      <a:lvl3pPr indent="286984" algn="ctr" defTabSz="366702" eaLnBrk="1" hangingPunct="1">
        <a:defRPr sz="5000">
          <a:latin typeface="+mn-lt"/>
          <a:ea typeface="+mn-ea"/>
          <a:cs typeface="+mn-cs"/>
          <a:sym typeface="Helvetica Light"/>
        </a:defRPr>
      </a:lvl3pPr>
      <a:lvl4pPr indent="430477" algn="ctr" defTabSz="366702" eaLnBrk="1" hangingPunct="1">
        <a:defRPr sz="5000">
          <a:latin typeface="+mn-lt"/>
          <a:ea typeface="+mn-ea"/>
          <a:cs typeface="+mn-cs"/>
          <a:sym typeface="Helvetica Light"/>
        </a:defRPr>
      </a:lvl4pPr>
      <a:lvl5pPr indent="573969" algn="ctr" defTabSz="366702" eaLnBrk="1" hangingPunct="1">
        <a:defRPr sz="5000">
          <a:latin typeface="+mn-lt"/>
          <a:ea typeface="+mn-ea"/>
          <a:cs typeface="+mn-cs"/>
          <a:sym typeface="Helvetica Light"/>
        </a:defRPr>
      </a:lvl5pPr>
      <a:lvl6pPr indent="717461" algn="ctr" defTabSz="366702" eaLnBrk="1" hangingPunct="1">
        <a:defRPr sz="5000">
          <a:latin typeface="+mn-lt"/>
          <a:ea typeface="+mn-ea"/>
          <a:cs typeface="+mn-cs"/>
          <a:sym typeface="Helvetica Light"/>
        </a:defRPr>
      </a:lvl6pPr>
      <a:lvl7pPr indent="860953" algn="ctr" defTabSz="366702" eaLnBrk="1" hangingPunct="1">
        <a:defRPr sz="5000">
          <a:latin typeface="+mn-lt"/>
          <a:ea typeface="+mn-ea"/>
          <a:cs typeface="+mn-cs"/>
          <a:sym typeface="Helvetica Light"/>
        </a:defRPr>
      </a:lvl7pPr>
      <a:lvl8pPr indent="1004446" algn="ctr" defTabSz="366702" eaLnBrk="1" hangingPunct="1">
        <a:defRPr sz="5000">
          <a:latin typeface="+mn-lt"/>
          <a:ea typeface="+mn-ea"/>
          <a:cs typeface="+mn-cs"/>
          <a:sym typeface="Helvetica Light"/>
        </a:defRPr>
      </a:lvl8pPr>
      <a:lvl9pPr indent="1147938" algn="ctr" defTabSz="366702" eaLnBrk="1" hangingPunct="1">
        <a:defRPr sz="5000">
          <a:latin typeface="+mn-lt"/>
          <a:ea typeface="+mn-ea"/>
          <a:cs typeface="+mn-cs"/>
          <a:sym typeface="Helvetica Light"/>
        </a:defRPr>
      </a:lvl9pPr>
    </p:titleStyle>
    <p:bodyStyle>
      <a:lvl1pPr marL="279013" indent="-279013" defTabSz="366702" eaLnBrk="1" hangingPunct="1">
        <a:spcBef>
          <a:spcPts val="2636"/>
        </a:spcBef>
        <a:buSzPct val="75000"/>
        <a:buChar char="•"/>
        <a:defRPr sz="2300">
          <a:latin typeface="Lato Light" panose="020F0302020204030203" charset="-18"/>
          <a:ea typeface="+mn-ea"/>
          <a:cs typeface="+mn-cs"/>
          <a:sym typeface="Helvetica Light"/>
        </a:defRPr>
      </a:lvl1pPr>
      <a:lvl2pPr marL="558025" indent="-279013" defTabSz="366702" eaLnBrk="1" hangingPunct="1">
        <a:spcBef>
          <a:spcPts val="2636"/>
        </a:spcBef>
        <a:buSzPct val="75000"/>
        <a:buChar char="•"/>
        <a:defRPr sz="2300">
          <a:latin typeface="Lato Light" panose="020F0302020204030203" charset="-18"/>
          <a:ea typeface="+mn-ea"/>
          <a:cs typeface="+mn-cs"/>
          <a:sym typeface="Helvetica Light"/>
        </a:defRPr>
      </a:lvl2pPr>
      <a:lvl3pPr marL="837038" indent="-279013" defTabSz="366702" eaLnBrk="1" hangingPunct="1">
        <a:spcBef>
          <a:spcPts val="2636"/>
        </a:spcBef>
        <a:buSzPct val="75000"/>
        <a:buChar char="•"/>
        <a:defRPr sz="2300">
          <a:latin typeface="Lato Light" panose="020F0302020204030203" charset="-18"/>
          <a:ea typeface="+mn-ea"/>
          <a:cs typeface="+mn-cs"/>
          <a:sym typeface="Helvetica Light"/>
        </a:defRPr>
      </a:lvl3pPr>
      <a:lvl4pPr marL="1116051" indent="-279013" defTabSz="366702" eaLnBrk="1" hangingPunct="1">
        <a:spcBef>
          <a:spcPts val="2636"/>
        </a:spcBef>
        <a:buSzPct val="75000"/>
        <a:buChar char="•"/>
        <a:defRPr sz="2300">
          <a:latin typeface="Lato Light" panose="020F0302020204030203" charset="-18"/>
          <a:ea typeface="+mn-ea"/>
          <a:cs typeface="+mn-cs"/>
          <a:sym typeface="Helvetica Light"/>
        </a:defRPr>
      </a:lvl4pPr>
      <a:lvl5pPr marL="1395063" indent="-279013" defTabSz="366702" eaLnBrk="1" hangingPunct="1">
        <a:spcBef>
          <a:spcPts val="2636"/>
        </a:spcBef>
        <a:buSzPct val="75000"/>
        <a:buChar char="•"/>
        <a:defRPr sz="2300">
          <a:latin typeface="Lato Light" panose="020F0302020204030203" charset="-18"/>
          <a:ea typeface="+mn-ea"/>
          <a:cs typeface="+mn-cs"/>
          <a:sym typeface="Helvetica Light"/>
        </a:defRPr>
      </a:lvl5pPr>
      <a:lvl6pPr marL="1674076" indent="-279013" defTabSz="366702" eaLnBrk="1" hangingPunct="1">
        <a:spcBef>
          <a:spcPts val="2636"/>
        </a:spcBef>
        <a:buSzPct val="75000"/>
        <a:buChar char="•"/>
        <a:defRPr sz="2300">
          <a:latin typeface="+mn-lt"/>
          <a:ea typeface="+mn-ea"/>
          <a:cs typeface="+mn-cs"/>
          <a:sym typeface="Helvetica Light"/>
        </a:defRPr>
      </a:lvl6pPr>
      <a:lvl7pPr marL="1953089" indent="-279013" defTabSz="366702" eaLnBrk="1" hangingPunct="1">
        <a:spcBef>
          <a:spcPts val="2636"/>
        </a:spcBef>
        <a:buSzPct val="75000"/>
        <a:buChar char="•"/>
        <a:defRPr sz="2300">
          <a:latin typeface="+mn-lt"/>
          <a:ea typeface="+mn-ea"/>
          <a:cs typeface="+mn-cs"/>
          <a:sym typeface="Helvetica Light"/>
        </a:defRPr>
      </a:lvl7pPr>
      <a:lvl8pPr marL="2232101" indent="-279013" defTabSz="366702" eaLnBrk="1" hangingPunct="1">
        <a:spcBef>
          <a:spcPts val="2636"/>
        </a:spcBef>
        <a:buSzPct val="75000"/>
        <a:buChar char="•"/>
        <a:defRPr sz="2300">
          <a:latin typeface="+mn-lt"/>
          <a:ea typeface="+mn-ea"/>
          <a:cs typeface="+mn-cs"/>
          <a:sym typeface="Helvetica Light"/>
        </a:defRPr>
      </a:lvl8pPr>
      <a:lvl9pPr marL="2511114" indent="-279013" defTabSz="366702" eaLnBrk="1" hangingPunct="1">
        <a:spcBef>
          <a:spcPts val="2636"/>
        </a:spcBef>
        <a:buSzPct val="75000"/>
        <a:buChar char="•"/>
        <a:defRPr sz="2300">
          <a:latin typeface="+mn-lt"/>
          <a:ea typeface="+mn-ea"/>
          <a:cs typeface="+mn-cs"/>
          <a:sym typeface="Helvetica Light"/>
        </a:defRPr>
      </a:lvl9pPr>
    </p:bodyStyle>
    <p:otherStyle>
      <a:lvl1pPr algn="ctr" defTabSz="366702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143492" algn="ctr" defTabSz="366702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286984" algn="ctr" defTabSz="366702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430477" algn="ctr" defTabSz="366702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573969" algn="ctr" defTabSz="366702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717461" algn="ctr" defTabSz="366702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860953" algn="ctr" defTabSz="366702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004446" algn="ctr" defTabSz="366702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147938" algn="ctr" defTabSz="366702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3.emf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24.emf"/><Relationship Id="rId4" Type="http://schemas.openxmlformats.org/officeDocument/2006/relationships/image" Target="../media/image22.png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25.png"/><Relationship Id="rId4" Type="http://schemas.openxmlformats.org/officeDocument/2006/relationships/image" Target="../media/image10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sv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3.png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3.png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13"/>
          </p:nvPr>
        </p:nvSpPr>
        <p:spPr>
          <a:xfrm>
            <a:off x="322782" y="416330"/>
            <a:ext cx="3620205" cy="3451564"/>
          </a:xfrm>
        </p:spPr>
        <p:txBody>
          <a:bodyPr>
            <a:normAutofit/>
          </a:bodyPr>
          <a:lstStyle/>
          <a:p>
            <a:r>
              <a:rPr lang="pl-PL" dirty="0" smtClean="0"/>
              <a:t>Kraków, </a:t>
            </a:r>
            <a:r>
              <a:rPr lang="pl-PL" dirty="0"/>
              <a:t>17.01.2022 r.</a:t>
            </a:r>
          </a:p>
          <a:p>
            <a:endParaRPr lang="pl-PL" dirty="0"/>
          </a:p>
          <a:p>
            <a:r>
              <a:rPr lang="pl-PL" sz="3200" b="1" dirty="0">
                <a:latin typeface="+mn-lt"/>
              </a:rPr>
              <a:t>Polski Ład </a:t>
            </a:r>
          </a:p>
          <a:p>
            <a:r>
              <a:rPr lang="pl-PL" sz="3200" b="1" dirty="0">
                <a:latin typeface="+mn-lt"/>
              </a:rPr>
              <a:t>dla emerytów, rencistów, przedsiębiorców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5400" dirty="0"/>
              <a:t>Polski Ład</a:t>
            </a:r>
            <a:br>
              <a:rPr lang="pl-PL" sz="5400" dirty="0"/>
            </a:br>
            <a:endParaRPr lang="pl-PL" sz="54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FD657B0-6059-4AF0-8BB5-DAFE3491C9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723" y="1003524"/>
            <a:ext cx="4236049" cy="1939396"/>
          </a:xfrm>
          <a:prstGeom prst="rect">
            <a:avLst/>
          </a:prstGeom>
        </p:spPr>
      </p:pic>
      <p:pic>
        <p:nvPicPr>
          <p:cNvPr id="6" name="Grafika 9">
            <a:extLst>
              <a:ext uri="{FF2B5EF4-FFF2-40B4-BE49-F238E27FC236}">
                <a16:creationId xmlns:a16="http://schemas.microsoft.com/office/drawing/2014/main" id="{83B390E5-6A39-4167-8C72-E2D811283B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644008" y="4455457"/>
            <a:ext cx="2218802" cy="492557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900" y="4306454"/>
            <a:ext cx="2267635" cy="83704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6296" y="195486"/>
            <a:ext cx="1907704" cy="81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24267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/>
              <a:t>KAS wspiera podatników</a:t>
            </a:r>
          </a:p>
        </p:txBody>
      </p:sp>
      <p:pic>
        <p:nvPicPr>
          <p:cNvPr id="10" name="Grafika 9">
            <a:extLst>
              <a:ext uri="{FF2B5EF4-FFF2-40B4-BE49-F238E27FC236}">
                <a16:creationId xmlns:a16="http://schemas.microsoft.com/office/drawing/2014/main" id="{24BE4324-B3E9-4586-9D88-26CA16A9CF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868144" y="4772862"/>
            <a:ext cx="1512352" cy="335730"/>
          </a:xfrm>
          <a:prstGeom prst="rect">
            <a:avLst/>
          </a:prstGeom>
        </p:spPr>
      </p:pic>
      <p:sp>
        <p:nvSpPr>
          <p:cNvPr id="7" name="Symbol zastępczy tekstu 2"/>
          <p:cNvSpPr>
            <a:spLocks noGrp="1"/>
          </p:cNvSpPr>
          <p:nvPr>
            <p:ph type="body" sz="quarter" idx="12"/>
          </p:nvPr>
        </p:nvSpPr>
        <p:spPr>
          <a:xfrm>
            <a:off x="503548" y="1160571"/>
            <a:ext cx="8100900" cy="2275275"/>
          </a:xfrm>
        </p:spPr>
        <p:txBody>
          <a:bodyPr/>
          <a:lstStyle/>
          <a:p>
            <a:pPr algn="l">
              <a:spcBef>
                <a:spcPts val="1200"/>
              </a:spcBef>
              <a:spcAft>
                <a:spcPts val="0"/>
              </a:spcAft>
            </a:pPr>
            <a:r>
              <a:rPr lang="pl-PL" sz="1800" b="1" spc="-30" dirty="0"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pl-PL" sz="1800" b="1" dirty="0"/>
              <a:t>Portale </a:t>
            </a:r>
            <a:r>
              <a:rPr lang="pl-PL" sz="1800" b="1" dirty="0">
                <a:solidFill>
                  <a:srgbClr val="00B050"/>
                </a:solidFill>
              </a:rPr>
              <a:t>podatki.gov.pl</a:t>
            </a:r>
            <a:r>
              <a:rPr lang="pl-PL" sz="1800" b="1" dirty="0"/>
              <a:t> oraz </a:t>
            </a:r>
            <a:r>
              <a:rPr lang="pl-PL" sz="1800" b="1" dirty="0">
                <a:solidFill>
                  <a:srgbClr val="00B050"/>
                </a:solidFill>
              </a:rPr>
              <a:t>wiecejwportfelach.gov.pl</a:t>
            </a:r>
          </a:p>
          <a:p>
            <a:pPr algn="l">
              <a:spcBef>
                <a:spcPts val="1200"/>
              </a:spcBef>
              <a:spcAft>
                <a:spcPts val="0"/>
              </a:spcAft>
            </a:pPr>
            <a:r>
              <a:rPr lang="pl-PL" sz="1800" b="1" spc="-30" dirty="0"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pl-PL" sz="1800" b="1" dirty="0"/>
              <a:t>Baza Q&amp;A (pytania i odpowiedzi)</a:t>
            </a:r>
          </a:p>
          <a:p>
            <a:pPr algn="l">
              <a:spcBef>
                <a:spcPts val="1200"/>
              </a:spcBef>
              <a:spcAft>
                <a:spcPts val="0"/>
              </a:spcAft>
            </a:pPr>
            <a:r>
              <a:rPr lang="pl-PL" sz="1800" b="1" spc="-30" dirty="0">
                <a:ea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pl-PL" sz="1800" b="1" dirty="0"/>
              <a:t>Przewodniki </a:t>
            </a:r>
          </a:p>
          <a:p>
            <a:pPr algn="l">
              <a:spcBef>
                <a:spcPts val="1200"/>
              </a:spcBef>
              <a:spcAft>
                <a:spcPts val="0"/>
              </a:spcAft>
            </a:pPr>
            <a:r>
              <a:rPr lang="pl-PL" sz="1800" b="1" spc="-30" dirty="0">
                <a:ea typeface="Calibri" panose="020F0502020204030204" pitchFamily="34" charset="0"/>
                <a:cs typeface="Calibri" panose="020F0502020204030204" pitchFamily="34" charset="0"/>
              </a:rPr>
              <a:t>4. Przykładowe wyliczenia</a:t>
            </a:r>
            <a:endParaRPr lang="pl-PL" sz="1050" b="1" spc="-3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Bef>
                <a:spcPts val="1200"/>
              </a:spcBef>
              <a:spcAft>
                <a:spcPts val="0"/>
              </a:spcAft>
            </a:pPr>
            <a:r>
              <a:rPr lang="pl-PL" sz="1800" b="1" spc="-30" dirty="0"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pl-PL" sz="1800" b="1" spc="-30" dirty="0" smtClean="0"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l-PL" sz="1800" b="1" spc="-30" dirty="0">
                <a:ea typeface="Calibri" panose="020F0502020204030204" pitchFamily="34" charset="0"/>
                <a:cs typeface="Calibri" panose="020F0502020204030204" pitchFamily="34" charset="0"/>
              </a:rPr>
              <a:t>Kalkulator wynagrodzeń „na rękę”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85DB35A1-A1EB-40BA-8D59-9DD1D50174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676" y="4692587"/>
            <a:ext cx="1341460" cy="49628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3580" y="339502"/>
            <a:ext cx="1570420" cy="67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1861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>
          <a:xfrm>
            <a:off x="503548" y="1131590"/>
            <a:ext cx="8100900" cy="3410622"/>
          </a:xfrm>
        </p:spPr>
        <p:txBody>
          <a:bodyPr/>
          <a:lstStyle/>
          <a:p>
            <a:pPr algn="l">
              <a:spcBef>
                <a:spcPts val="1200"/>
              </a:spcBef>
              <a:spcAft>
                <a:spcPts val="0"/>
              </a:spcAft>
            </a:pPr>
            <a:r>
              <a:rPr lang="pl-PL" sz="1800" b="1" spc="-3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Spotkania konsultacyjne i szkolenia przez internet</a:t>
            </a:r>
            <a:r>
              <a:rPr lang="pl-PL" sz="1800" spc="-3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843775" lvl="1" indent="-285750" algn="l">
              <a:spcBef>
                <a:spcPts val="0"/>
              </a:spcBef>
              <a:buFont typeface="Calibri" panose="020F0502020204030204" pitchFamily="34" charset="0"/>
              <a:buChar char="●"/>
            </a:pPr>
            <a:r>
              <a:rPr lang="pl-PL" sz="16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pl-PL" sz="1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entralne </a:t>
            </a:r>
            <a:r>
              <a:rPr lang="pl-PL" sz="16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– 8 </a:t>
            </a:r>
            <a:r>
              <a:rPr lang="pl-PL" sz="1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webinariów </a:t>
            </a:r>
            <a:r>
              <a:rPr lang="pl-PL" sz="16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we współpracy z MF, z </a:t>
            </a:r>
            <a:r>
              <a:rPr lang="pl-PL" sz="1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udzia</a:t>
            </a:r>
            <a:r>
              <a:rPr lang="pl-PL" sz="16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łem </a:t>
            </a:r>
            <a:r>
              <a:rPr lang="pl-PL" sz="1600" b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2 tys.</a:t>
            </a:r>
            <a:r>
              <a:rPr lang="pl-PL" sz="1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przedsiębiorców</a:t>
            </a:r>
          </a:p>
          <a:p>
            <a:pPr marL="843775" lvl="1" indent="-285750" algn="l">
              <a:spcBef>
                <a:spcPts val="0"/>
              </a:spcBef>
              <a:buFont typeface="Calibri" panose="020F0502020204030204" pitchFamily="34" charset="0"/>
              <a:buChar char="●"/>
            </a:pPr>
            <a:r>
              <a:rPr lang="pl-PL" sz="16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lokalne</a:t>
            </a:r>
            <a:r>
              <a:rPr lang="pl-PL" sz="1600" b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6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– 185 webinariów</a:t>
            </a:r>
          </a:p>
          <a:p>
            <a:pPr algn="l">
              <a:spcBef>
                <a:spcPts val="1200"/>
              </a:spcBef>
              <a:spcAft>
                <a:spcPts val="0"/>
              </a:spcAft>
            </a:pPr>
            <a:r>
              <a:rPr lang="pl-PL" sz="1800" b="1" spc="-30" dirty="0">
                <a:ea typeface="Calibri" panose="020F0502020204030204" pitchFamily="34" charset="0"/>
                <a:cs typeface="Calibri" panose="020F0502020204030204" pitchFamily="34" charset="0"/>
              </a:rPr>
              <a:t>2. P</a:t>
            </a:r>
            <a:r>
              <a:rPr lang="pl-PL" sz="1800" b="1" spc="-3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odstrona </a:t>
            </a:r>
            <a:r>
              <a:rPr lang="pl-PL" sz="1800" b="1" spc="-30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zus.pl</a:t>
            </a:r>
            <a:r>
              <a:rPr lang="pl-PL" sz="1800" b="1" spc="-3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o zmianach na podstawie Polskiego Ładu </a:t>
            </a:r>
            <a:r>
              <a:rPr lang="pl-PL" sz="1800" spc="-3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– bieżąco aktua</a:t>
            </a:r>
            <a:r>
              <a:rPr lang="pl-PL" sz="1800" spc="-30" dirty="0">
                <a:ea typeface="Calibri" panose="020F0502020204030204" pitchFamily="34" charset="0"/>
                <a:cs typeface="Calibri" panose="020F0502020204030204" pitchFamily="34" charset="0"/>
              </a:rPr>
              <a:t>lizowana:</a:t>
            </a:r>
            <a:endParaRPr lang="pl-PL" sz="1800" spc="-3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00925" lvl="1" indent="-342900" algn="l">
              <a:spcBef>
                <a:spcPts val="0"/>
              </a:spcBef>
              <a:buFont typeface="Calibri" panose="020F0502020204030204" pitchFamily="34" charset="0"/>
              <a:buChar char="●"/>
            </a:pPr>
            <a:r>
              <a:rPr lang="pl-PL" sz="1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artykuły merytoryczne nt. zmian dla przedsiębiorców</a:t>
            </a:r>
          </a:p>
          <a:p>
            <a:pPr marL="900925" lvl="1" indent="-342900" algn="l">
              <a:spcBef>
                <a:spcPts val="0"/>
              </a:spcBef>
              <a:buFont typeface="Calibri" panose="020F0502020204030204" pitchFamily="34" charset="0"/>
              <a:buChar char="●"/>
            </a:pPr>
            <a:r>
              <a:rPr lang="pl-PL" sz="1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nagrania webinariów z przedsiębiorcami</a:t>
            </a:r>
          </a:p>
          <a:p>
            <a:pPr marL="900925" lvl="1" indent="-342900" algn="l">
              <a:spcBef>
                <a:spcPts val="0"/>
              </a:spcBef>
              <a:buFont typeface="Calibri" panose="020F0502020204030204" pitchFamily="34" charset="0"/>
              <a:buChar char="●"/>
            </a:pPr>
            <a:r>
              <a:rPr lang="pl-PL" sz="1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zbiór pytań i odpowiedzi na najczęściej zadawane pytania (FAQ)</a:t>
            </a:r>
          </a:p>
          <a:p>
            <a:pPr marL="900925" lvl="1" indent="-342900" algn="l">
              <a:spcBef>
                <a:spcPts val="0"/>
              </a:spcBef>
              <a:buFont typeface="Calibri" panose="020F0502020204030204" pitchFamily="34" charset="0"/>
              <a:buChar char="●"/>
            </a:pPr>
            <a:r>
              <a:rPr lang="pl-PL" sz="1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kompleksowe </a:t>
            </a:r>
            <a:r>
              <a:rPr lang="pl-PL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poradniki</a:t>
            </a:r>
            <a:endParaRPr lang="pl-PL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Bef>
                <a:spcPts val="1200"/>
              </a:spcBef>
              <a:spcAft>
                <a:spcPts val="0"/>
              </a:spcAft>
            </a:pPr>
            <a:r>
              <a:rPr lang="pl-PL" sz="1800" b="1" spc="-30" dirty="0">
                <a:ea typeface="Calibri" panose="020F0502020204030204" pitchFamily="34" charset="0"/>
                <a:cs typeface="Calibri" panose="020F0502020204030204" pitchFamily="34" charset="0"/>
              </a:rPr>
              <a:t>3. K</a:t>
            </a:r>
            <a:r>
              <a:rPr lang="pl-PL" sz="1800" b="1" spc="-3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omunikacja w mediach społecznościowych (LinkedIn, Twitter)</a:t>
            </a:r>
          </a:p>
          <a:p>
            <a:pPr algn="l">
              <a:spcBef>
                <a:spcPts val="1200"/>
              </a:spcBef>
              <a:spcAft>
                <a:spcPts val="0"/>
              </a:spcAft>
            </a:pPr>
            <a:r>
              <a:rPr lang="pl-PL" sz="1800" b="1" spc="-30" dirty="0">
                <a:ea typeface="Calibri" panose="020F0502020204030204" pitchFamily="34" charset="0"/>
                <a:cs typeface="Calibri" panose="020F0502020204030204" pitchFamily="34" charset="0"/>
              </a:rPr>
              <a:t>4. Komunikacja w prasie, radiu i telewizji</a:t>
            </a:r>
            <a:endParaRPr lang="pl-PL" sz="1800" spc="-3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sz="2400" dirty="0"/>
              <a:t>Dotychczasowe wsparcie ZUS dla przedsiębiorców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84CB3C7-569E-456B-87A1-6BEA67371C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488" y="2715766"/>
            <a:ext cx="1656000" cy="1656000"/>
          </a:xfrm>
          <a:prstGeom prst="rect">
            <a:avLst/>
          </a:prstGeom>
        </p:spPr>
      </p:pic>
      <p:pic>
        <p:nvPicPr>
          <p:cNvPr id="6" name="Grafika 9">
            <a:extLst>
              <a:ext uri="{FF2B5EF4-FFF2-40B4-BE49-F238E27FC236}">
                <a16:creationId xmlns:a16="http://schemas.microsoft.com/office/drawing/2014/main" id="{05BE5B7B-1AE9-4805-AC12-3362252914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084168" y="4772862"/>
            <a:ext cx="1512352" cy="33573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30" y="4692587"/>
            <a:ext cx="1341460" cy="49628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3580" y="339502"/>
            <a:ext cx="1570420" cy="67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44360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>
          <a:xfrm>
            <a:off x="503548" y="1160571"/>
            <a:ext cx="8100900" cy="3355395"/>
          </a:xfrm>
        </p:spPr>
        <p:txBody>
          <a:bodyPr/>
          <a:lstStyle/>
          <a:p>
            <a:pPr algn="l">
              <a:spcBef>
                <a:spcPts val="1200"/>
              </a:spcBef>
              <a:spcAft>
                <a:spcPts val="0"/>
              </a:spcAft>
            </a:pPr>
            <a:r>
              <a:rPr lang="pl-PL" sz="1800" b="1" spc="-3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1. Szkolenia </a:t>
            </a:r>
            <a:r>
              <a:rPr lang="pl-PL" sz="1800" b="1" spc="-30" dirty="0">
                <a:ea typeface="Calibri" panose="020F0502020204030204" pitchFamily="34" charset="0"/>
                <a:cs typeface="Calibri" panose="020F0502020204030204" pitchFamily="34" charset="0"/>
              </a:rPr>
              <a:t>przez internet – w</a:t>
            </a:r>
            <a:r>
              <a:rPr lang="pl-PL" sz="1800" b="1" spc="-3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ebinaria organizowane wspólnie z KAS</a:t>
            </a:r>
            <a:r>
              <a:rPr lang="pl-PL" sz="1800" spc="-3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843775" lvl="1" indent="-285750" algn="l">
              <a:spcBef>
                <a:spcPts val="0"/>
              </a:spcBef>
              <a:buFont typeface="Calibri" panose="020F0502020204030204" pitchFamily="34" charset="0"/>
              <a:buChar char="●"/>
            </a:pPr>
            <a:r>
              <a:rPr lang="pl-PL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ZUS skieruje do przedsiębiorców zaproszenia do korzystania z pakietu wsparcia</a:t>
            </a:r>
          </a:p>
          <a:p>
            <a:pPr marL="843775" lvl="1" indent="-285750" algn="l">
              <a:spcBef>
                <a:spcPts val="0"/>
              </a:spcBef>
              <a:buFont typeface="Calibri" panose="020F0502020204030204" pitchFamily="34" charset="0"/>
              <a:buChar char="●"/>
            </a:pPr>
            <a:r>
              <a:rPr lang="pl-PL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przedsiębiorcy mogą zgłaszać chęć udziału w webinariach i szkoleniach do ZUS</a:t>
            </a:r>
          </a:p>
          <a:p>
            <a:pPr algn="l">
              <a:spcBef>
                <a:spcPts val="1200"/>
              </a:spcBef>
              <a:spcAft>
                <a:spcPts val="0"/>
              </a:spcAft>
            </a:pPr>
            <a:r>
              <a:rPr lang="pl-PL" sz="1800" b="1" spc="-30" dirty="0">
                <a:ea typeface="Calibri" panose="020F0502020204030204" pitchFamily="34" charset="0"/>
                <a:cs typeface="Times New Roman" panose="02020603050405020304" pitchFamily="18" charset="0"/>
              </a:rPr>
              <a:t>2. I</a:t>
            </a:r>
            <a:r>
              <a:rPr lang="pl-PL" sz="1800" b="1" spc="-3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ndywidualna opieka dla przedsiębiorców w placówkach ZUS i KAS:</a:t>
            </a:r>
          </a:p>
          <a:p>
            <a:pPr marL="842400" indent="-285750" algn="l">
              <a:spcAft>
                <a:spcPts val="0"/>
              </a:spcAft>
              <a:buFont typeface="Calibri" panose="020F0502020204030204" pitchFamily="34" charset="0"/>
              <a:buChar char="●"/>
            </a:pPr>
            <a:r>
              <a:rPr lang="pl-PL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organizacja dyżurów ekspertów KAS w wybranych placówkach ZUS </a:t>
            </a:r>
            <a:br>
              <a:rPr lang="pl-PL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oraz ekspertów ZUS w wybranych placówkach KAS</a:t>
            </a:r>
            <a:endParaRPr lang="pl-PL" sz="17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Bef>
                <a:spcPts val="1200"/>
              </a:spcBef>
              <a:spcAft>
                <a:spcPts val="0"/>
              </a:spcAft>
            </a:pPr>
            <a:r>
              <a:rPr lang="pl-PL" sz="1800" b="1" spc="-30" dirty="0">
                <a:ea typeface="Calibri" panose="020F0502020204030204" pitchFamily="34" charset="0"/>
                <a:cs typeface="Calibri" panose="020F0502020204030204" pitchFamily="34" charset="0"/>
              </a:rPr>
              <a:t>3. Dyżury w mediach:</a:t>
            </a:r>
            <a:endParaRPr lang="pl-PL" sz="1800" spc="-3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42400" indent="-285750" algn="l">
              <a:spcAft>
                <a:spcPts val="0"/>
              </a:spcAft>
              <a:buFont typeface="Calibri" panose="020F0502020204030204" pitchFamily="34" charset="0"/>
              <a:buChar char="●"/>
            </a:pPr>
            <a:r>
              <a:rPr lang="pl-PL" sz="1600" dirty="0">
                <a:effectLst/>
                <a:ea typeface="Calibri" panose="020F0502020204030204" pitchFamily="34" charset="0"/>
              </a:rPr>
              <a:t>dyżury w ogólnopolskich i lokalnych mediach nt. Polskiego Ładu</a:t>
            </a:r>
          </a:p>
          <a:p>
            <a:pPr marL="842400" indent="-285750" algn="l">
              <a:spcAft>
                <a:spcPts val="0"/>
              </a:spcAft>
              <a:buFont typeface="Calibri" panose="020F0502020204030204" pitchFamily="34" charset="0"/>
              <a:buChar char="●"/>
            </a:pPr>
            <a:r>
              <a:rPr lang="pl-PL" sz="1600" dirty="0">
                <a:effectLst/>
                <a:ea typeface="Calibri" panose="020F0502020204030204" pitchFamily="34" charset="0"/>
              </a:rPr>
              <a:t>pytania od czytelników z publikacją odpowiedzi w mediach</a:t>
            </a:r>
            <a:endParaRPr lang="pl-PL" sz="1700" dirty="0"/>
          </a:p>
          <a:p>
            <a:pPr algn="l">
              <a:spcBef>
                <a:spcPts val="2400"/>
              </a:spcBef>
              <a:spcAft>
                <a:spcPts val="0"/>
              </a:spcAft>
            </a:pPr>
            <a:r>
              <a:rPr lang="pl-PL" sz="1800" i="1" dirty="0">
                <a:solidFill>
                  <a:srgbClr val="C00000"/>
                </a:solidFill>
              </a:rPr>
              <a:t>Działania te prowadzimy do 18 lutego 2022 r.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/>
              <a:t>Kolejne formy wsparcia dla przedsiębiorców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5B83EB1-BD5D-403A-8275-DD5885CC4B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715766"/>
            <a:ext cx="1656000" cy="1662625"/>
          </a:xfrm>
          <a:prstGeom prst="rect">
            <a:avLst/>
          </a:prstGeom>
        </p:spPr>
      </p:pic>
      <p:pic>
        <p:nvPicPr>
          <p:cNvPr id="6" name="Grafika 9">
            <a:extLst>
              <a:ext uri="{FF2B5EF4-FFF2-40B4-BE49-F238E27FC236}">
                <a16:creationId xmlns:a16="http://schemas.microsoft.com/office/drawing/2014/main" id="{2F08FFE0-EFC1-4CBB-88CA-DBAEE49AD8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012160" y="4772862"/>
            <a:ext cx="1512352" cy="33573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676" y="4692587"/>
            <a:ext cx="1341460" cy="49628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3580" y="339502"/>
            <a:ext cx="1570420" cy="67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18134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>
          <a:xfrm>
            <a:off x="521550" y="1059582"/>
            <a:ext cx="8100900" cy="3456383"/>
          </a:xfrm>
        </p:spPr>
        <p:txBody>
          <a:bodyPr/>
          <a:lstStyle/>
          <a:p>
            <a:pPr algn="l">
              <a:spcBef>
                <a:spcPts val="1200"/>
              </a:spcBef>
              <a:spcAft>
                <a:spcPts val="0"/>
              </a:spcAft>
            </a:pPr>
            <a:r>
              <a:rPr lang="pl-PL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Kalkulator z ZUS</a:t>
            </a:r>
            <a:endParaRPr lang="pl-PL" sz="1800" dirty="0">
              <a:solidFill>
                <a:srgbClr val="002060"/>
              </a:solidFill>
            </a:endParaRPr>
          </a:p>
          <a:p>
            <a:pPr marL="842400" indent="-285750" algn="l"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Char char="●"/>
            </a:pPr>
            <a:r>
              <a:rPr lang="pl-PL" sz="1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wyliczenie miesięcznej podstawy wymiaru i składki na ubezpieczenie zdrowotne </a:t>
            </a:r>
            <a:br>
              <a:rPr lang="pl-PL" sz="1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dla osób prowadzących pozarolniczą działalność</a:t>
            </a:r>
            <a:endParaRPr lang="pl-PL" sz="1000" b="1" dirty="0"/>
          </a:p>
          <a:p>
            <a:pPr lvl="0" algn="l">
              <a:spcBef>
                <a:spcPts val="1200"/>
              </a:spcBef>
              <a:spcAft>
                <a:spcPts val="0"/>
              </a:spcAft>
            </a:pPr>
            <a:r>
              <a:rPr lang="pl-PL" sz="1800" b="1" dirty="0">
                <a:solidFill>
                  <a:srgbClr val="002060"/>
                </a:solidFill>
                <a:cs typeface="Arial" panose="020B0604020202020204" pitchFamily="34" charset="0"/>
              </a:rPr>
              <a:t>Kalkulator umożliwia wyliczenie składki:</a:t>
            </a:r>
          </a:p>
          <a:p>
            <a:pPr marL="842400" indent="-285750" algn="l"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Char char="●"/>
            </a:pPr>
            <a:r>
              <a:rPr lang="pl-PL" sz="1600" dirty="0">
                <a:solidFill>
                  <a:srgbClr val="002060"/>
                </a:solidFill>
                <a:cs typeface="Arial" panose="020B0604020202020204" pitchFamily="34" charset="0"/>
              </a:rPr>
              <a:t>za osoby prowadzące jedną lub kilka pozarolniczych działalności </a:t>
            </a:r>
            <a:br>
              <a:rPr lang="pl-PL" sz="1600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pl-PL" sz="1600" dirty="0">
                <a:solidFill>
                  <a:srgbClr val="002060"/>
                </a:solidFill>
                <a:cs typeface="Arial" panose="020B0604020202020204" pitchFamily="34" charset="0"/>
              </a:rPr>
              <a:t>gospodarczych, do których stosuje się różne formy opodatkowania</a:t>
            </a:r>
          </a:p>
          <a:p>
            <a:pPr marL="842400" indent="-285750" algn="l"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Char char="●"/>
            </a:pPr>
            <a:r>
              <a:rPr lang="pl-PL" sz="1600" dirty="0">
                <a:solidFill>
                  <a:srgbClr val="002060"/>
                </a:solidFill>
                <a:cs typeface="Arial" panose="020B0604020202020204" pitchFamily="34" charset="0"/>
              </a:rPr>
              <a:t>za osoby korzystające z „ulgi na start”, </a:t>
            </a:r>
            <a:br>
              <a:rPr lang="pl-PL" sz="1600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pl-PL" sz="1600" dirty="0">
                <a:solidFill>
                  <a:srgbClr val="002060"/>
                </a:solidFill>
                <a:cs typeface="Arial" panose="020B0604020202020204" pitchFamily="34" charset="0"/>
              </a:rPr>
              <a:t>„preferencyjnych składek” oraz „małego ZUS plus”</a:t>
            </a:r>
          </a:p>
          <a:p>
            <a:pPr marL="842400" indent="-285750" algn="l"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Char char="●"/>
            </a:pPr>
            <a:r>
              <a:rPr lang="pl-PL" sz="1600" dirty="0">
                <a:solidFill>
                  <a:srgbClr val="002060"/>
                </a:solidFill>
                <a:cs typeface="Arial" panose="020B0604020202020204" pitchFamily="34" charset="0"/>
              </a:rPr>
              <a:t>za inne osoby prowadzące pozarolniczą działalność</a:t>
            </a:r>
          </a:p>
          <a:p>
            <a:pPr marL="0" lvl="1" indent="0" algn="l">
              <a:spcBef>
                <a:spcPts val="2400"/>
              </a:spcBef>
              <a:buNone/>
            </a:pPr>
            <a:r>
              <a:rPr lang="pl-PL" sz="1800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Kalkulator będzie dostępny po publikacji wskaźnika przez GUS</a:t>
            </a:r>
            <a:endParaRPr lang="pl-PL" sz="1600" i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/>
              <a:t>Kolejne formy wsparcia dla przedsiębiorców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ECA94FF-E287-4387-ADCE-45C2FB6C47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715582"/>
            <a:ext cx="1656184" cy="1656184"/>
          </a:xfrm>
          <a:prstGeom prst="rect">
            <a:avLst/>
          </a:prstGeom>
        </p:spPr>
      </p:pic>
      <p:pic>
        <p:nvPicPr>
          <p:cNvPr id="6" name="Grafika 9">
            <a:extLst>
              <a:ext uri="{FF2B5EF4-FFF2-40B4-BE49-F238E27FC236}">
                <a16:creationId xmlns:a16="http://schemas.microsoft.com/office/drawing/2014/main" id="{6310CA50-DB5E-4ED5-BD75-0ED36ECBA4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868144" y="4772862"/>
            <a:ext cx="1512352" cy="33573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676" y="4692587"/>
            <a:ext cx="1341460" cy="49628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3580" y="339502"/>
            <a:ext cx="1570420" cy="67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80777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>
          <a:xfrm>
            <a:off x="521550" y="1275606"/>
            <a:ext cx="8100900" cy="3240359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pl-PL" sz="18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Wpływ Polskiego Ładu na wysokość wypłat </a:t>
            </a:r>
            <a:br>
              <a:rPr lang="pl-PL" sz="18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8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świadczeń emerytalno-rentowych z ZUS:</a:t>
            </a:r>
          </a:p>
          <a:p>
            <a:pPr marL="843775" lvl="1" indent="-285750" algn="l">
              <a:spcBef>
                <a:spcPts val="1800"/>
              </a:spcBef>
              <a:buFont typeface="Calibri" panose="020F0502020204030204" pitchFamily="34" charset="0"/>
              <a:buChar char="●"/>
            </a:pPr>
            <a:r>
              <a:rPr lang="pl-PL" sz="1600" b="1" dirty="0">
                <a:solidFill>
                  <a:srgbClr val="00B050"/>
                </a:solidFill>
                <a:cs typeface="Arial" panose="020B0604020202020204" pitchFamily="34" charset="0"/>
              </a:rPr>
              <a:t>8,2 mln osób</a:t>
            </a:r>
            <a:r>
              <a:rPr lang="pl-PL" sz="1600" dirty="0">
                <a:solidFill>
                  <a:srgbClr val="00B050"/>
                </a:solidFill>
                <a:cs typeface="Arial" panose="020B0604020202020204" pitchFamily="34" charset="0"/>
              </a:rPr>
              <a:t> (95,1% ogółu) ze świadczeniem </a:t>
            </a:r>
            <a:r>
              <a:rPr lang="pl-PL" sz="1600" b="1" dirty="0">
                <a:solidFill>
                  <a:srgbClr val="00B050"/>
                </a:solidFill>
                <a:cs typeface="Arial" panose="020B0604020202020204" pitchFamily="34" charset="0"/>
              </a:rPr>
              <a:t>do</a:t>
            </a:r>
            <a:r>
              <a:rPr lang="pl-PL" sz="1600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pl-PL" sz="1600" b="1" dirty="0">
                <a:solidFill>
                  <a:srgbClr val="00B050"/>
                </a:solidFill>
                <a:cs typeface="Arial" panose="020B0604020202020204" pitchFamily="34" charset="0"/>
              </a:rPr>
              <a:t>4920 zł </a:t>
            </a:r>
            <a:r>
              <a:rPr lang="pl-PL" sz="1600" dirty="0">
                <a:solidFill>
                  <a:srgbClr val="00B050"/>
                </a:solidFill>
                <a:cs typeface="Arial" panose="020B0604020202020204" pitchFamily="34" charset="0"/>
              </a:rPr>
              <a:t>brutto </a:t>
            </a:r>
            <a:r>
              <a:rPr lang="pl-PL" sz="1600" dirty="0">
                <a:solidFill>
                  <a:srgbClr val="002060"/>
                </a:solidFill>
                <a:cs typeface="Arial" panose="020B0604020202020204" pitchFamily="34" charset="0"/>
              </a:rPr>
              <a:t/>
            </a:r>
            <a:br>
              <a:rPr lang="pl-PL" sz="1600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pl-PL" sz="1600" dirty="0">
                <a:solidFill>
                  <a:srgbClr val="002060"/>
                </a:solidFill>
                <a:cs typeface="Arial" panose="020B0604020202020204" pitchFamily="34" charset="0"/>
              </a:rPr>
              <a:t>– </a:t>
            </a:r>
            <a:r>
              <a:rPr lang="pl-PL" sz="1600" b="1" dirty="0">
                <a:solidFill>
                  <a:srgbClr val="002060"/>
                </a:solidFill>
                <a:cs typeface="Arial" panose="020B0604020202020204" pitchFamily="34" charset="0"/>
              </a:rPr>
              <a:t>zyska wyższą wypłatę na rękę</a:t>
            </a:r>
          </a:p>
          <a:p>
            <a:pPr marL="843775" lvl="1" indent="-285750" algn="l">
              <a:spcBef>
                <a:spcPts val="1800"/>
              </a:spcBef>
              <a:buFont typeface="Calibri" panose="020F0502020204030204" pitchFamily="34" charset="0"/>
              <a:buChar char="●"/>
            </a:pPr>
            <a:r>
              <a:rPr lang="pl-PL" sz="1600" b="1" dirty="0">
                <a:solidFill>
                  <a:srgbClr val="0070C0"/>
                </a:solidFill>
                <a:cs typeface="Arial" panose="020B0604020202020204" pitchFamily="34" charset="0"/>
              </a:rPr>
              <a:t>420,8 tys. osób</a:t>
            </a:r>
            <a:r>
              <a:rPr lang="pl-PL" sz="1600" dirty="0">
                <a:solidFill>
                  <a:srgbClr val="0070C0"/>
                </a:solidFill>
                <a:cs typeface="Arial" panose="020B0604020202020204" pitchFamily="34" charset="0"/>
              </a:rPr>
              <a:t> (4,9% ogółu) ze świadczeniem </a:t>
            </a:r>
            <a:r>
              <a:rPr lang="pl-PL" sz="1600" b="1" dirty="0">
                <a:solidFill>
                  <a:srgbClr val="0070C0"/>
                </a:solidFill>
                <a:cs typeface="Arial" panose="020B0604020202020204" pitchFamily="34" charset="0"/>
              </a:rPr>
              <a:t>4921–12.800 zł </a:t>
            </a:r>
            <a:r>
              <a:rPr lang="pl-PL" sz="1600" dirty="0">
                <a:solidFill>
                  <a:srgbClr val="0070C0"/>
                </a:solidFill>
                <a:cs typeface="Arial" panose="020B0604020202020204" pitchFamily="34" charset="0"/>
              </a:rPr>
              <a:t>brutto </a:t>
            </a:r>
            <a:br>
              <a:rPr lang="pl-PL" sz="1600" dirty="0">
                <a:solidFill>
                  <a:srgbClr val="0070C0"/>
                </a:solidFill>
                <a:cs typeface="Arial" panose="020B0604020202020204" pitchFamily="34" charset="0"/>
              </a:rPr>
            </a:br>
            <a:r>
              <a:rPr lang="pl-PL" sz="1600" dirty="0">
                <a:solidFill>
                  <a:srgbClr val="002060"/>
                </a:solidFill>
                <a:cs typeface="Arial" panose="020B0604020202020204" pitchFamily="34" charset="0"/>
              </a:rPr>
              <a:t>– </a:t>
            </a:r>
            <a:r>
              <a:rPr lang="pl-PL" sz="1600" b="1" dirty="0">
                <a:solidFill>
                  <a:srgbClr val="002060"/>
                </a:solidFill>
                <a:cs typeface="Arial" panose="020B0604020202020204" pitchFamily="34" charset="0"/>
              </a:rPr>
              <a:t>nie straci pod względem wypłaty na rękę</a:t>
            </a:r>
            <a:endParaRPr lang="pl-PL" sz="16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842400" lvl="1" indent="0" algn="l">
              <a:spcBef>
                <a:spcPts val="600"/>
              </a:spcBef>
              <a:buNone/>
            </a:pPr>
            <a:r>
              <a:rPr lang="pl-PL" sz="1600" i="1" dirty="0">
                <a:solidFill>
                  <a:srgbClr val="002060"/>
                </a:solidFill>
                <a:cs typeface="Arial" panose="020B0604020202020204" pitchFamily="34" charset="0"/>
              </a:rPr>
              <a:t>(uwzględniając r</a:t>
            </a:r>
            <a:r>
              <a:rPr lang="pl-PL" sz="1600" i="1" dirty="0">
                <a:solidFill>
                  <a:schemeClr val="tx1"/>
                </a:solidFill>
              </a:rPr>
              <a:t>ozporządzenie Ministra Finansów z 07.01.2022 r.)</a:t>
            </a:r>
          </a:p>
          <a:p>
            <a:pPr marL="843775" lvl="1" indent="-285750" algn="l">
              <a:spcBef>
                <a:spcPts val="1800"/>
              </a:spcBef>
              <a:buFont typeface="Calibri" panose="020F0502020204030204" pitchFamily="34" charset="0"/>
              <a:buChar char="●"/>
            </a:pPr>
            <a:r>
              <a:rPr lang="pl-PL" sz="1600" b="1" dirty="0">
                <a:solidFill>
                  <a:srgbClr val="C00000"/>
                </a:solidFill>
                <a:cs typeface="Arial" panose="020B0604020202020204" pitchFamily="34" charset="0"/>
              </a:rPr>
              <a:t>osoby</a:t>
            </a:r>
            <a:r>
              <a:rPr lang="pl-PL" sz="1600" dirty="0">
                <a:solidFill>
                  <a:srgbClr val="C00000"/>
                </a:solidFill>
                <a:cs typeface="Arial" panose="020B0604020202020204" pitchFamily="34" charset="0"/>
              </a:rPr>
              <a:t> ze świadczeniem </a:t>
            </a:r>
            <a:r>
              <a:rPr lang="pl-PL" sz="1600" b="1" dirty="0">
                <a:solidFill>
                  <a:srgbClr val="C00000"/>
                </a:solidFill>
                <a:cs typeface="Arial" panose="020B0604020202020204" pitchFamily="34" charset="0"/>
              </a:rPr>
              <a:t>ponad</a:t>
            </a:r>
            <a:r>
              <a:rPr lang="pl-PL" sz="1600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pl-PL" sz="1600" b="1" dirty="0">
                <a:solidFill>
                  <a:srgbClr val="C00000"/>
                </a:solidFill>
                <a:cs typeface="Arial" panose="020B0604020202020204" pitchFamily="34" charset="0"/>
              </a:rPr>
              <a:t>12.800 zł </a:t>
            </a:r>
            <a:r>
              <a:rPr lang="pl-PL" sz="1600" dirty="0">
                <a:solidFill>
                  <a:srgbClr val="C00000"/>
                </a:solidFill>
                <a:cs typeface="Arial" panose="020B0604020202020204" pitchFamily="34" charset="0"/>
              </a:rPr>
              <a:t>brutto</a:t>
            </a:r>
            <a:br>
              <a:rPr lang="pl-PL" sz="1600" dirty="0">
                <a:solidFill>
                  <a:srgbClr val="C00000"/>
                </a:solidFill>
                <a:cs typeface="Arial" panose="020B0604020202020204" pitchFamily="34" charset="0"/>
              </a:rPr>
            </a:br>
            <a:r>
              <a:rPr lang="pl-PL" sz="1600" dirty="0">
                <a:solidFill>
                  <a:srgbClr val="002060"/>
                </a:solidFill>
                <a:cs typeface="Arial" panose="020B0604020202020204" pitchFamily="34" charset="0"/>
              </a:rPr>
              <a:t>– </a:t>
            </a:r>
            <a:r>
              <a:rPr lang="pl-PL" sz="1600" b="1" dirty="0">
                <a:solidFill>
                  <a:srgbClr val="002060"/>
                </a:solidFill>
                <a:cs typeface="Arial" panose="020B0604020202020204" pitchFamily="34" charset="0"/>
              </a:rPr>
              <a:t>otrzymają wypłaty na rękę niższe o kilka procent</a:t>
            </a:r>
          </a:p>
          <a:p>
            <a:pPr lvl="1" indent="0" algn="l">
              <a:spcBef>
                <a:spcPts val="0"/>
              </a:spcBef>
              <a:buNone/>
            </a:pPr>
            <a:endParaRPr lang="pl-PL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0"/>
              </a:spcAft>
            </a:pPr>
            <a:endParaRPr lang="pl-PL" sz="18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/>
              <a:t>Świadczenia emerytalno-rentowe z ZUS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E5551B7-EE9D-4C2F-B81E-27C8F72943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488" y="2715950"/>
            <a:ext cx="1656000" cy="1656000"/>
          </a:xfrm>
          <a:prstGeom prst="rect">
            <a:avLst/>
          </a:prstGeom>
        </p:spPr>
      </p:pic>
      <p:pic>
        <p:nvPicPr>
          <p:cNvPr id="6" name="Grafika 9">
            <a:extLst>
              <a:ext uri="{FF2B5EF4-FFF2-40B4-BE49-F238E27FC236}">
                <a16:creationId xmlns:a16="http://schemas.microsoft.com/office/drawing/2014/main" id="{AECAB963-95F9-47F8-9386-6A3B631830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868144" y="4772862"/>
            <a:ext cx="1512352" cy="33573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676" y="4692587"/>
            <a:ext cx="1341460" cy="49628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3580" y="339502"/>
            <a:ext cx="1570420" cy="67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60990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Obraz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795886"/>
            <a:ext cx="3311213" cy="781509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8E5551B7-EE9D-4C2F-B81E-27C8F72943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715766"/>
            <a:ext cx="1656184" cy="1656000"/>
          </a:xfrm>
          <a:prstGeom prst="rect">
            <a:avLst/>
          </a:prstGeom>
        </p:spPr>
      </p:pic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>
          <a:xfrm>
            <a:off x="3490725" y="1073705"/>
            <a:ext cx="5205436" cy="3603200"/>
          </a:xfrm>
        </p:spPr>
        <p:txBody>
          <a:bodyPr/>
          <a:lstStyle/>
          <a:p>
            <a:pPr lvl="1" indent="0" algn="l" rtl="0">
              <a:spcBef>
                <a:spcPts val="0"/>
              </a:spcBef>
              <a:buNone/>
            </a:pPr>
            <a:r>
              <a:rPr lang="pl-PL" sz="1600" kern="1200" dirty="0">
                <a:solidFill>
                  <a:schemeClr val="tx1"/>
                </a:solidFill>
              </a:rPr>
              <a:t>W lutym br. </a:t>
            </a:r>
            <a:r>
              <a:rPr lang="pl-PL" sz="1600" b="1" kern="1200" dirty="0">
                <a:solidFill>
                  <a:srgbClr val="00B050"/>
                </a:solidFill>
              </a:rPr>
              <a:t>429 963</a:t>
            </a:r>
            <a:r>
              <a:rPr lang="pl-PL" sz="1600" kern="1200" dirty="0">
                <a:solidFill>
                  <a:srgbClr val="00B050"/>
                </a:solidFill>
              </a:rPr>
              <a:t> </a:t>
            </a:r>
            <a:r>
              <a:rPr lang="pl-PL" sz="1600" b="1" kern="1200" dirty="0">
                <a:solidFill>
                  <a:srgbClr val="00B050"/>
                </a:solidFill>
              </a:rPr>
              <a:t>osób</a:t>
            </a:r>
            <a:r>
              <a:rPr lang="pl-PL" sz="1600" kern="1200" dirty="0">
                <a:solidFill>
                  <a:srgbClr val="00B050"/>
                </a:solidFill>
              </a:rPr>
              <a:t> </a:t>
            </a:r>
            <a:r>
              <a:rPr lang="pl-PL" sz="1600" kern="1200" dirty="0">
                <a:solidFill>
                  <a:srgbClr val="003D6E"/>
                </a:solidFill>
              </a:rPr>
              <a:t>otrzyma wyrównanie</a:t>
            </a:r>
            <a:br>
              <a:rPr lang="pl-PL" sz="1600" kern="1200" dirty="0">
                <a:solidFill>
                  <a:srgbClr val="003D6E"/>
                </a:solidFill>
              </a:rPr>
            </a:br>
            <a:r>
              <a:rPr lang="pl-PL" sz="1600" kern="1200" dirty="0">
                <a:solidFill>
                  <a:srgbClr val="003D6E"/>
                </a:solidFill>
              </a:rPr>
              <a:t>na łączną kwotę </a:t>
            </a:r>
            <a:r>
              <a:rPr lang="pl-PL" sz="1600" b="1" kern="1200" dirty="0">
                <a:solidFill>
                  <a:srgbClr val="00B050"/>
                </a:solidFill>
              </a:rPr>
              <a:t>41,7 mln zł</a:t>
            </a:r>
            <a:endParaRPr lang="pl-PL" sz="1600" kern="1200" dirty="0">
              <a:solidFill>
                <a:srgbClr val="00B050"/>
              </a:solidFill>
            </a:endParaRPr>
          </a:p>
          <a:p>
            <a:pPr lvl="1" indent="0" algn="l" rtl="0">
              <a:spcBef>
                <a:spcPts val="1200"/>
              </a:spcBef>
              <a:buNone/>
            </a:pPr>
            <a:r>
              <a:rPr lang="pl-PL" sz="1600" kern="1200" dirty="0">
                <a:solidFill>
                  <a:srgbClr val="003D6E"/>
                </a:solidFill>
                <a:latin typeface="Calibri" panose="020F0502020204030204" pitchFamily="34" charset="0"/>
              </a:rPr>
              <a:t>Województwa z największą liczbą osób i kwotą wypłat: </a:t>
            </a:r>
            <a:endParaRPr lang="pl-PL" sz="2400" b="1" kern="1200" dirty="0">
              <a:solidFill>
                <a:srgbClr val="5B9BD5"/>
              </a:solidFill>
            </a:endParaRPr>
          </a:p>
          <a:p>
            <a:pPr marL="843775" lvl="1" indent="-285750" algn="l" rtl="0">
              <a:spcBef>
                <a:spcPts val="600"/>
              </a:spcBef>
              <a:buFont typeface="Calibri" panose="020F0502020204030204" pitchFamily="34" charset="0"/>
              <a:buChar char="●"/>
            </a:pPr>
            <a:r>
              <a:rPr lang="pl-PL" sz="1400" b="1" kern="1200" dirty="0">
                <a:solidFill>
                  <a:schemeClr val="tx1"/>
                </a:solidFill>
              </a:rPr>
              <a:t>śląskie</a:t>
            </a:r>
            <a:r>
              <a:rPr lang="pl-PL" sz="1400" kern="1200" dirty="0">
                <a:solidFill>
                  <a:schemeClr val="tx1"/>
                </a:solidFill>
              </a:rPr>
              <a:t> – </a:t>
            </a:r>
            <a:r>
              <a:rPr lang="pl-PL" sz="1400" b="1" kern="1200" dirty="0">
                <a:solidFill>
                  <a:srgbClr val="00B050"/>
                </a:solidFill>
              </a:rPr>
              <a:t>133 tys</a:t>
            </a:r>
            <a:r>
              <a:rPr lang="pl-PL" sz="1400" kern="1200" dirty="0">
                <a:solidFill>
                  <a:srgbClr val="00B050"/>
                </a:solidFill>
              </a:rPr>
              <a:t>. </a:t>
            </a:r>
            <a:r>
              <a:rPr lang="pl-PL" sz="1400" b="1" kern="1200" dirty="0">
                <a:solidFill>
                  <a:srgbClr val="00B050"/>
                </a:solidFill>
              </a:rPr>
              <a:t>osób</a:t>
            </a:r>
            <a:r>
              <a:rPr lang="pl-PL" sz="1400" kern="1200" dirty="0">
                <a:solidFill>
                  <a:srgbClr val="00B050"/>
                </a:solidFill>
              </a:rPr>
              <a:t> </a:t>
            </a:r>
            <a:br>
              <a:rPr lang="pl-PL" sz="1400" kern="1200" dirty="0">
                <a:solidFill>
                  <a:srgbClr val="00B050"/>
                </a:solidFill>
              </a:rPr>
            </a:br>
            <a:r>
              <a:rPr lang="pl-PL" sz="1400" kern="1200" dirty="0">
                <a:solidFill>
                  <a:schemeClr val="tx1"/>
                </a:solidFill>
              </a:rPr>
              <a:t>na łączną kwotę </a:t>
            </a:r>
            <a:r>
              <a:rPr lang="pl-PL" sz="1400" b="1" kern="1200" dirty="0">
                <a:solidFill>
                  <a:schemeClr val="tx1"/>
                </a:solidFill>
              </a:rPr>
              <a:t>12,3 mln zł</a:t>
            </a:r>
          </a:p>
          <a:p>
            <a:pPr marL="843775" lvl="1" indent="-285750" algn="l" rtl="0">
              <a:spcBef>
                <a:spcPts val="600"/>
              </a:spcBef>
              <a:buFont typeface="Calibri" panose="020F0502020204030204" pitchFamily="34" charset="0"/>
              <a:buChar char="●"/>
            </a:pPr>
            <a:r>
              <a:rPr lang="pl-PL" sz="1400" b="1" kern="1200" dirty="0">
                <a:solidFill>
                  <a:schemeClr val="tx1"/>
                </a:solidFill>
              </a:rPr>
              <a:t>mazowieckie</a:t>
            </a:r>
            <a:r>
              <a:rPr lang="pl-PL" sz="1400" kern="1200" dirty="0">
                <a:solidFill>
                  <a:schemeClr val="tx1"/>
                </a:solidFill>
              </a:rPr>
              <a:t> – </a:t>
            </a:r>
            <a:r>
              <a:rPr lang="pl-PL" sz="1400" b="1" kern="1200" dirty="0">
                <a:solidFill>
                  <a:srgbClr val="00B050"/>
                </a:solidFill>
              </a:rPr>
              <a:t>73 tys</a:t>
            </a:r>
            <a:r>
              <a:rPr lang="pl-PL" sz="1400" kern="1200" dirty="0">
                <a:solidFill>
                  <a:srgbClr val="00B050"/>
                </a:solidFill>
              </a:rPr>
              <a:t>. </a:t>
            </a:r>
            <a:r>
              <a:rPr lang="pl-PL" sz="1400" b="1" kern="1200" dirty="0">
                <a:solidFill>
                  <a:srgbClr val="00B050"/>
                </a:solidFill>
              </a:rPr>
              <a:t>osób</a:t>
            </a:r>
            <a:r>
              <a:rPr lang="pl-PL" sz="1400" kern="1200" dirty="0">
                <a:solidFill>
                  <a:srgbClr val="00B050"/>
                </a:solidFill>
              </a:rPr>
              <a:t> </a:t>
            </a:r>
            <a:br>
              <a:rPr lang="pl-PL" sz="1400" kern="1200" dirty="0">
                <a:solidFill>
                  <a:srgbClr val="00B050"/>
                </a:solidFill>
              </a:rPr>
            </a:br>
            <a:r>
              <a:rPr lang="pl-PL" sz="1400" kern="1200" dirty="0">
                <a:solidFill>
                  <a:schemeClr val="tx1"/>
                </a:solidFill>
              </a:rPr>
              <a:t>na łączną kwotę </a:t>
            </a:r>
            <a:r>
              <a:rPr lang="pl-PL" sz="1400" b="1" kern="1200" dirty="0">
                <a:solidFill>
                  <a:schemeClr val="tx1"/>
                </a:solidFill>
              </a:rPr>
              <a:t>7,5 mln zł</a:t>
            </a:r>
          </a:p>
          <a:p>
            <a:pPr marL="843775" lvl="1" indent="-285750" algn="l" rtl="0">
              <a:spcBef>
                <a:spcPts val="600"/>
              </a:spcBef>
              <a:buFont typeface="Calibri" panose="020F0502020204030204" pitchFamily="34" charset="0"/>
              <a:buChar char="●"/>
            </a:pPr>
            <a:r>
              <a:rPr lang="pl-PL" sz="1400" b="1" kern="1200" dirty="0">
                <a:solidFill>
                  <a:schemeClr val="tx1"/>
                </a:solidFill>
              </a:rPr>
              <a:t>dolnośląskie</a:t>
            </a:r>
            <a:r>
              <a:rPr lang="pl-PL" sz="1400" kern="1200" dirty="0">
                <a:solidFill>
                  <a:schemeClr val="tx1"/>
                </a:solidFill>
              </a:rPr>
              <a:t> – </a:t>
            </a:r>
            <a:r>
              <a:rPr lang="pl-PL" sz="1400" b="1" kern="1200" dirty="0">
                <a:solidFill>
                  <a:srgbClr val="00B050"/>
                </a:solidFill>
              </a:rPr>
              <a:t>36 tys</a:t>
            </a:r>
            <a:r>
              <a:rPr lang="pl-PL" sz="1400" kern="1200" dirty="0">
                <a:solidFill>
                  <a:srgbClr val="00B050"/>
                </a:solidFill>
              </a:rPr>
              <a:t>. </a:t>
            </a:r>
            <a:r>
              <a:rPr lang="pl-PL" sz="1400" b="1" kern="1200" dirty="0">
                <a:solidFill>
                  <a:srgbClr val="00B050"/>
                </a:solidFill>
              </a:rPr>
              <a:t>osób</a:t>
            </a:r>
            <a:r>
              <a:rPr lang="pl-PL" sz="1400" kern="1200" dirty="0">
                <a:solidFill>
                  <a:srgbClr val="00B050"/>
                </a:solidFill>
              </a:rPr>
              <a:t> </a:t>
            </a:r>
            <a:r>
              <a:rPr lang="pl-PL" sz="1400" kern="1200" dirty="0">
                <a:solidFill>
                  <a:schemeClr val="tx1"/>
                </a:solidFill>
              </a:rPr>
              <a:t/>
            </a:r>
            <a:br>
              <a:rPr lang="pl-PL" sz="1400" kern="1200" dirty="0">
                <a:solidFill>
                  <a:schemeClr val="tx1"/>
                </a:solidFill>
              </a:rPr>
            </a:br>
            <a:r>
              <a:rPr lang="pl-PL" sz="1400" kern="1200" dirty="0">
                <a:solidFill>
                  <a:schemeClr val="tx1"/>
                </a:solidFill>
              </a:rPr>
              <a:t>na łączną kwotę </a:t>
            </a:r>
            <a:r>
              <a:rPr lang="pl-PL" sz="1400" b="1" kern="1200" dirty="0">
                <a:solidFill>
                  <a:schemeClr val="tx1"/>
                </a:solidFill>
              </a:rPr>
              <a:t>3,9 mln zł</a:t>
            </a:r>
          </a:p>
          <a:p>
            <a:pPr marL="843775" lvl="1" indent="-285750" algn="l" rtl="0">
              <a:spcBef>
                <a:spcPts val="600"/>
              </a:spcBef>
              <a:buFont typeface="Calibri" panose="020F0502020204030204" pitchFamily="34" charset="0"/>
              <a:buChar char="●"/>
            </a:pPr>
            <a:r>
              <a:rPr lang="pl-PL" sz="1400" b="1" kern="1200" dirty="0">
                <a:solidFill>
                  <a:schemeClr val="tx1"/>
                </a:solidFill>
              </a:rPr>
              <a:t>małopolskie</a:t>
            </a:r>
            <a:r>
              <a:rPr lang="pl-PL" sz="1400" kern="1200" dirty="0">
                <a:solidFill>
                  <a:schemeClr val="tx1"/>
                </a:solidFill>
              </a:rPr>
              <a:t> – </a:t>
            </a:r>
            <a:r>
              <a:rPr lang="pl-PL" sz="1400" b="1" kern="1200" dirty="0">
                <a:solidFill>
                  <a:srgbClr val="00B050"/>
                </a:solidFill>
              </a:rPr>
              <a:t>33 tys</a:t>
            </a:r>
            <a:r>
              <a:rPr lang="pl-PL" sz="1400" kern="1200" dirty="0">
                <a:solidFill>
                  <a:srgbClr val="00B050"/>
                </a:solidFill>
              </a:rPr>
              <a:t>. </a:t>
            </a:r>
            <a:r>
              <a:rPr lang="pl-PL" sz="1400" b="1" kern="1200" dirty="0">
                <a:solidFill>
                  <a:srgbClr val="00B050"/>
                </a:solidFill>
              </a:rPr>
              <a:t>osób</a:t>
            </a:r>
            <a:r>
              <a:rPr lang="pl-PL" sz="1400" kern="1200" dirty="0">
                <a:solidFill>
                  <a:srgbClr val="00B050"/>
                </a:solidFill>
              </a:rPr>
              <a:t> </a:t>
            </a:r>
            <a:br>
              <a:rPr lang="pl-PL" sz="1400" kern="1200" dirty="0">
                <a:solidFill>
                  <a:srgbClr val="00B050"/>
                </a:solidFill>
              </a:rPr>
            </a:br>
            <a:r>
              <a:rPr lang="pl-PL" sz="1400" kern="1200" dirty="0">
                <a:solidFill>
                  <a:schemeClr val="tx1"/>
                </a:solidFill>
              </a:rPr>
              <a:t>na łączną kwotę </a:t>
            </a:r>
            <a:r>
              <a:rPr lang="pl-PL" sz="1400" b="1" kern="1200" dirty="0">
                <a:solidFill>
                  <a:schemeClr val="tx1"/>
                </a:solidFill>
              </a:rPr>
              <a:t>3,0 mln zł</a:t>
            </a:r>
          </a:p>
          <a:p>
            <a:pPr marL="843775" lvl="1" indent="-285750" algn="l" rtl="0">
              <a:spcBef>
                <a:spcPts val="600"/>
              </a:spcBef>
              <a:buFont typeface="Calibri" panose="020F0502020204030204" pitchFamily="34" charset="0"/>
              <a:buChar char="●"/>
            </a:pPr>
            <a:r>
              <a:rPr lang="pl-PL" sz="1400" b="1" kern="1200" dirty="0">
                <a:solidFill>
                  <a:schemeClr val="tx1"/>
                </a:solidFill>
              </a:rPr>
              <a:t>wielkopolskie</a:t>
            </a:r>
            <a:r>
              <a:rPr lang="pl-PL" sz="1400" kern="1200" dirty="0">
                <a:solidFill>
                  <a:schemeClr val="tx1"/>
                </a:solidFill>
              </a:rPr>
              <a:t> – </a:t>
            </a:r>
            <a:r>
              <a:rPr lang="pl-PL" sz="1400" b="1" kern="1200" dirty="0">
                <a:solidFill>
                  <a:srgbClr val="00B050"/>
                </a:solidFill>
              </a:rPr>
              <a:t>29 tys</a:t>
            </a:r>
            <a:r>
              <a:rPr lang="pl-PL" sz="1400" kern="1200" dirty="0">
                <a:solidFill>
                  <a:srgbClr val="00B050"/>
                </a:solidFill>
              </a:rPr>
              <a:t>. </a:t>
            </a:r>
            <a:r>
              <a:rPr lang="pl-PL" sz="1400" b="1" kern="1200" dirty="0">
                <a:solidFill>
                  <a:srgbClr val="00B050"/>
                </a:solidFill>
              </a:rPr>
              <a:t>osób</a:t>
            </a:r>
            <a:r>
              <a:rPr lang="pl-PL" sz="1400" kern="1200" dirty="0">
                <a:solidFill>
                  <a:srgbClr val="00B050"/>
                </a:solidFill>
              </a:rPr>
              <a:t> </a:t>
            </a:r>
            <a:r>
              <a:rPr lang="pl-PL" sz="1400" kern="1200" dirty="0">
                <a:solidFill>
                  <a:schemeClr val="tx1"/>
                </a:solidFill>
              </a:rPr>
              <a:t/>
            </a:r>
            <a:br>
              <a:rPr lang="pl-PL" sz="1400" kern="1200" dirty="0">
                <a:solidFill>
                  <a:schemeClr val="tx1"/>
                </a:solidFill>
              </a:rPr>
            </a:br>
            <a:r>
              <a:rPr lang="pl-PL" sz="1400" kern="1200" dirty="0">
                <a:solidFill>
                  <a:schemeClr val="tx1"/>
                </a:solidFill>
              </a:rPr>
              <a:t>na łączną kwotę </a:t>
            </a:r>
            <a:r>
              <a:rPr lang="pl-PL" sz="1400" b="1" kern="1200" dirty="0">
                <a:solidFill>
                  <a:schemeClr val="tx1"/>
                </a:solidFill>
              </a:rPr>
              <a:t>2,8 mln zł</a:t>
            </a:r>
          </a:p>
          <a:p>
            <a:pPr lvl="1" indent="0" algn="l" rtl="0">
              <a:spcBef>
                <a:spcPts val="0"/>
              </a:spcBef>
              <a:buNone/>
            </a:pPr>
            <a:endParaRPr lang="pl-PL" sz="2000" b="1" kern="1200" dirty="0">
              <a:solidFill>
                <a:srgbClr val="5B9BD5"/>
              </a:solidFill>
            </a:endParaRPr>
          </a:p>
          <a:p>
            <a:pPr lvl="1" indent="0" algn="l">
              <a:spcBef>
                <a:spcPts val="0"/>
              </a:spcBef>
              <a:buNone/>
            </a:pPr>
            <a:endParaRPr lang="pl-PL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0"/>
              </a:spcAft>
            </a:pPr>
            <a:endParaRPr lang="pl-PL" sz="1800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/>
              <a:t>Świadczenia emerytalno-rentowe z ZUS </a:t>
            </a:r>
          </a:p>
        </p:txBody>
      </p:sp>
      <p:pic>
        <p:nvPicPr>
          <p:cNvPr id="30" name="Obraz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860673"/>
            <a:ext cx="3901481" cy="3511277"/>
          </a:xfrm>
          <a:prstGeom prst="rect">
            <a:avLst/>
          </a:prstGeom>
        </p:spPr>
      </p:pic>
      <p:pic>
        <p:nvPicPr>
          <p:cNvPr id="8" name="Grafika 9">
            <a:extLst>
              <a:ext uri="{FF2B5EF4-FFF2-40B4-BE49-F238E27FC236}">
                <a16:creationId xmlns:a16="http://schemas.microsoft.com/office/drawing/2014/main" id="{874DB78C-31BC-4D5C-B24E-51C2E63A6E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868144" y="4772862"/>
            <a:ext cx="1512352" cy="33573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676" y="4692587"/>
            <a:ext cx="1341460" cy="49628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73580" y="339502"/>
            <a:ext cx="1570420" cy="67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2346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8E5551B7-EE9D-4C2F-B81E-27C8F72943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715766"/>
            <a:ext cx="1656000" cy="1656000"/>
          </a:xfrm>
          <a:prstGeom prst="rect">
            <a:avLst/>
          </a:prstGeom>
        </p:spPr>
      </p:pic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>
          <a:xfrm>
            <a:off x="107504" y="1107855"/>
            <a:ext cx="8690538" cy="1031847"/>
          </a:xfrm>
        </p:spPr>
        <p:txBody>
          <a:bodyPr/>
          <a:lstStyle/>
          <a:p>
            <a:pPr lvl="1" indent="0" algn="l" rtl="0">
              <a:spcBef>
                <a:spcPts val="0"/>
              </a:spcBef>
              <a:buNone/>
            </a:pPr>
            <a:r>
              <a:rPr lang="pl-PL" sz="1600" kern="1200" dirty="0">
                <a:solidFill>
                  <a:schemeClr val="tx1"/>
                </a:solidFill>
              </a:rPr>
              <a:t>W lutym br.</a:t>
            </a:r>
            <a:r>
              <a:rPr lang="pl-PL" sz="1600" kern="1200" dirty="0">
                <a:solidFill>
                  <a:srgbClr val="003D6E"/>
                </a:solidFill>
              </a:rPr>
              <a:t> wyrównanie</a:t>
            </a:r>
            <a:r>
              <a:rPr lang="pl-PL" sz="1600" kern="1200" dirty="0">
                <a:solidFill>
                  <a:schemeClr val="tx1"/>
                </a:solidFill>
              </a:rPr>
              <a:t> </a:t>
            </a:r>
            <a:r>
              <a:rPr lang="pl-PL" sz="1600" kern="1200" dirty="0">
                <a:solidFill>
                  <a:srgbClr val="003D6E"/>
                </a:solidFill>
              </a:rPr>
              <a:t>otrzyma </a:t>
            </a:r>
            <a:r>
              <a:rPr lang="pl-PL" sz="1600" b="1" kern="1200" dirty="0">
                <a:solidFill>
                  <a:srgbClr val="00B050"/>
                </a:solidFill>
              </a:rPr>
              <a:t>429 963</a:t>
            </a:r>
            <a:r>
              <a:rPr lang="pl-PL" sz="1600" kern="1200" dirty="0">
                <a:solidFill>
                  <a:srgbClr val="00B050"/>
                </a:solidFill>
              </a:rPr>
              <a:t> </a:t>
            </a:r>
            <a:r>
              <a:rPr lang="pl-PL" sz="1600" b="1" kern="1200" dirty="0">
                <a:solidFill>
                  <a:srgbClr val="00B050"/>
                </a:solidFill>
              </a:rPr>
              <a:t>osób</a:t>
            </a:r>
          </a:p>
          <a:p>
            <a:pPr lvl="1" indent="0" algn="l" rtl="0">
              <a:spcBef>
                <a:spcPts val="0"/>
              </a:spcBef>
              <a:buNone/>
            </a:pPr>
            <a:r>
              <a:rPr lang="pl-PL" sz="1600" kern="1200" dirty="0">
                <a:solidFill>
                  <a:schemeClr val="tx1"/>
                </a:solidFill>
              </a:rPr>
              <a:t>Największa liczba osób otrzyma wyrównania z oddziałów ZUS w:</a:t>
            </a:r>
          </a:p>
          <a:p>
            <a:pPr lvl="1" indent="0" algn="l" rtl="0">
              <a:spcBef>
                <a:spcPts val="0"/>
              </a:spcBef>
              <a:buNone/>
            </a:pPr>
            <a:r>
              <a:rPr lang="pl-PL" sz="1600" kern="1200" dirty="0">
                <a:solidFill>
                  <a:schemeClr val="tx1"/>
                </a:solidFill>
              </a:rPr>
              <a:t>● </a:t>
            </a:r>
            <a:r>
              <a:rPr lang="pl-PL" sz="1600" b="1" kern="1200" dirty="0">
                <a:solidFill>
                  <a:schemeClr val="tx1"/>
                </a:solidFill>
              </a:rPr>
              <a:t>Rybniku</a:t>
            </a:r>
            <a:r>
              <a:rPr lang="pl-PL" sz="1600" kern="1200" dirty="0">
                <a:solidFill>
                  <a:schemeClr val="tx1"/>
                </a:solidFill>
              </a:rPr>
              <a:t> (43,0 tys. osób) ● </a:t>
            </a:r>
            <a:r>
              <a:rPr lang="pl-PL" sz="1600" b="1" kern="1200" dirty="0">
                <a:solidFill>
                  <a:schemeClr val="tx1"/>
                </a:solidFill>
              </a:rPr>
              <a:t>Zabrzu</a:t>
            </a:r>
            <a:r>
              <a:rPr lang="pl-PL" sz="1600" kern="1200" dirty="0">
                <a:solidFill>
                  <a:schemeClr val="tx1"/>
                </a:solidFill>
              </a:rPr>
              <a:t> (29,0 tys. osób) ● </a:t>
            </a:r>
            <a:r>
              <a:rPr lang="pl-PL" sz="1600" b="1" kern="1200" dirty="0">
                <a:solidFill>
                  <a:schemeClr val="tx1"/>
                </a:solidFill>
              </a:rPr>
              <a:t>Chorzowie</a:t>
            </a:r>
            <a:r>
              <a:rPr lang="pl-PL" sz="1600" kern="1200" dirty="0">
                <a:solidFill>
                  <a:schemeClr val="tx1"/>
                </a:solidFill>
              </a:rPr>
              <a:t> (28,5 tys. osób) </a:t>
            </a:r>
            <a:br>
              <a:rPr lang="pl-PL" sz="1600" kern="1200" dirty="0">
                <a:solidFill>
                  <a:schemeClr val="tx1"/>
                </a:solidFill>
              </a:rPr>
            </a:br>
            <a:r>
              <a:rPr lang="pl-PL" sz="1600" kern="1200" dirty="0">
                <a:solidFill>
                  <a:schemeClr val="tx1"/>
                </a:solidFill>
              </a:rPr>
              <a:t>● </a:t>
            </a:r>
            <a:r>
              <a:rPr lang="pl-PL" sz="1600" b="1" kern="1200" dirty="0">
                <a:solidFill>
                  <a:schemeClr val="tx1"/>
                </a:solidFill>
              </a:rPr>
              <a:t>Warszawie – III oddział </a:t>
            </a:r>
            <a:r>
              <a:rPr lang="pl-PL" sz="1600" kern="1200" dirty="0">
                <a:solidFill>
                  <a:schemeClr val="tx1"/>
                </a:solidFill>
              </a:rPr>
              <a:t>(21,5 tys. osób) ● </a:t>
            </a:r>
            <a:r>
              <a:rPr lang="pl-PL" sz="1600" b="1" kern="1200" dirty="0">
                <a:solidFill>
                  <a:schemeClr val="tx1"/>
                </a:solidFill>
              </a:rPr>
              <a:t>Warszawie – I oddział</a:t>
            </a:r>
            <a:r>
              <a:rPr lang="pl-PL" sz="1600" kern="1200" dirty="0">
                <a:solidFill>
                  <a:schemeClr val="tx1"/>
                </a:solidFill>
              </a:rPr>
              <a:t> (20,5 tys. osób)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/>
              <a:t>Świadczenia emerytalno-rentowe z ZUS 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2800878" y="2412557"/>
            <a:ext cx="1524456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4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Helvetica Light"/>
              </a:rPr>
              <a:t>Liczba osób</a:t>
            </a:r>
          </a:p>
        </p:txBody>
      </p:sp>
      <p:pic>
        <p:nvPicPr>
          <p:cNvPr id="8" name="Grafika 9">
            <a:extLst>
              <a:ext uri="{FF2B5EF4-FFF2-40B4-BE49-F238E27FC236}">
                <a16:creationId xmlns:a16="http://schemas.microsoft.com/office/drawing/2014/main" id="{B013228F-F561-4EA4-B1CF-33F51B8620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868144" y="4772862"/>
            <a:ext cx="1512352" cy="335730"/>
          </a:xfrm>
          <a:prstGeom prst="rect">
            <a:avLst/>
          </a:prstGeom>
        </p:spPr>
      </p:pic>
      <p:graphicFrame>
        <p:nvGraphicFramePr>
          <p:cNvPr id="11" name="Wykres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3997031"/>
              </p:ext>
            </p:extLst>
          </p:nvPr>
        </p:nvGraphicFramePr>
        <p:xfrm>
          <a:off x="179512" y="2139702"/>
          <a:ext cx="7056784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9" name="Obraz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676" y="4692587"/>
            <a:ext cx="1341460" cy="49628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73580" y="339502"/>
            <a:ext cx="1570420" cy="67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922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8E5551B7-EE9D-4C2F-B81E-27C8F72943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715950"/>
            <a:ext cx="1656000" cy="1656000"/>
          </a:xfrm>
          <a:prstGeom prst="rect">
            <a:avLst/>
          </a:prstGeom>
        </p:spPr>
      </p:pic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>
          <a:xfrm>
            <a:off x="179512" y="1122603"/>
            <a:ext cx="8690538" cy="1089107"/>
          </a:xfrm>
        </p:spPr>
        <p:txBody>
          <a:bodyPr/>
          <a:lstStyle/>
          <a:p>
            <a:pPr marL="558000" lvl="1" indent="0" algn="l" rtl="0">
              <a:spcBef>
                <a:spcPts val="0"/>
              </a:spcBef>
              <a:buNone/>
            </a:pPr>
            <a:r>
              <a:rPr lang="pl-PL" sz="1600" kern="1200" dirty="0">
                <a:solidFill>
                  <a:schemeClr val="tx1"/>
                </a:solidFill>
              </a:rPr>
              <a:t>W lutym br. zostaną wypłacone wyrównania na łączną kwotę </a:t>
            </a:r>
            <a:r>
              <a:rPr lang="pl-PL" sz="1600" b="1" kern="1200" dirty="0">
                <a:solidFill>
                  <a:srgbClr val="00B050"/>
                </a:solidFill>
              </a:rPr>
              <a:t>41,7 mln zł</a:t>
            </a:r>
          </a:p>
          <a:p>
            <a:pPr marL="558000" lvl="1" indent="0" algn="l" rtl="0">
              <a:spcBef>
                <a:spcPts val="0"/>
              </a:spcBef>
              <a:buNone/>
            </a:pPr>
            <a:r>
              <a:rPr lang="pl-PL" sz="1600" kern="1200" dirty="0">
                <a:solidFill>
                  <a:schemeClr val="tx1"/>
                </a:solidFill>
              </a:rPr>
              <a:t>Największa kwotę wyrównań wypłacą oddziały ZUS w:</a:t>
            </a:r>
          </a:p>
          <a:p>
            <a:pPr marL="558000" lvl="1" indent="0" algn="l" rtl="0">
              <a:spcBef>
                <a:spcPts val="0"/>
              </a:spcBef>
              <a:buNone/>
            </a:pPr>
            <a:r>
              <a:rPr lang="pl-PL" sz="1600" kern="1200" dirty="0">
                <a:solidFill>
                  <a:schemeClr val="tx1"/>
                </a:solidFill>
              </a:rPr>
              <a:t>● </a:t>
            </a:r>
            <a:r>
              <a:rPr lang="pl-PL" sz="1600" b="1" kern="1200" dirty="0">
                <a:solidFill>
                  <a:schemeClr val="tx1"/>
                </a:solidFill>
              </a:rPr>
              <a:t>Rybniku</a:t>
            </a:r>
            <a:r>
              <a:rPr lang="pl-PL" sz="1600" kern="1200" dirty="0">
                <a:solidFill>
                  <a:schemeClr val="tx1"/>
                </a:solidFill>
              </a:rPr>
              <a:t> (4,11 mln zł) ● </a:t>
            </a:r>
            <a:r>
              <a:rPr lang="pl-PL" sz="1600" b="1" kern="1200" dirty="0">
                <a:solidFill>
                  <a:schemeClr val="tx1"/>
                </a:solidFill>
              </a:rPr>
              <a:t>Zabrzu</a:t>
            </a:r>
            <a:r>
              <a:rPr lang="pl-PL" sz="1600" kern="1200" dirty="0">
                <a:solidFill>
                  <a:schemeClr val="tx1"/>
                </a:solidFill>
              </a:rPr>
              <a:t> (2,69 mln zł) ● </a:t>
            </a:r>
            <a:r>
              <a:rPr lang="pl-PL" sz="1600" b="1" kern="1200" dirty="0">
                <a:solidFill>
                  <a:schemeClr val="tx1"/>
                </a:solidFill>
              </a:rPr>
              <a:t>Chorzowie</a:t>
            </a:r>
            <a:r>
              <a:rPr lang="pl-PL" sz="1600" kern="1200" dirty="0">
                <a:solidFill>
                  <a:schemeClr val="tx1"/>
                </a:solidFill>
              </a:rPr>
              <a:t> (2,67 mln zł) </a:t>
            </a:r>
            <a:br>
              <a:rPr lang="pl-PL" sz="1600" kern="1200" dirty="0">
                <a:solidFill>
                  <a:schemeClr val="tx1"/>
                </a:solidFill>
              </a:rPr>
            </a:br>
            <a:r>
              <a:rPr lang="pl-PL" sz="1600" kern="1200" dirty="0">
                <a:solidFill>
                  <a:schemeClr val="tx1"/>
                </a:solidFill>
              </a:rPr>
              <a:t>● </a:t>
            </a:r>
            <a:r>
              <a:rPr lang="pl-PL" sz="1600" b="1" kern="1200" dirty="0">
                <a:solidFill>
                  <a:schemeClr val="tx1"/>
                </a:solidFill>
              </a:rPr>
              <a:t>Warszawie – III oddział </a:t>
            </a:r>
            <a:r>
              <a:rPr lang="pl-PL" sz="1600" kern="1200" dirty="0">
                <a:solidFill>
                  <a:schemeClr val="tx1"/>
                </a:solidFill>
              </a:rPr>
              <a:t>(2,30 mln zł) ● </a:t>
            </a:r>
            <a:r>
              <a:rPr lang="pl-PL" sz="1600" b="1" kern="1200" dirty="0">
                <a:solidFill>
                  <a:schemeClr val="tx1"/>
                </a:solidFill>
              </a:rPr>
              <a:t>Warszawie – I oddział</a:t>
            </a:r>
            <a:r>
              <a:rPr lang="pl-PL" sz="1600" kern="1200" dirty="0">
                <a:solidFill>
                  <a:schemeClr val="tx1"/>
                </a:solidFill>
              </a:rPr>
              <a:t> (2,15 mln zł)</a:t>
            </a:r>
            <a:endParaRPr lang="pl-PL" sz="1050" kern="1200" dirty="0">
              <a:solidFill>
                <a:schemeClr val="tx1"/>
              </a:solidFill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/>
              <a:t>Świadczenia emerytalno-rentowe z ZUS </a:t>
            </a:r>
          </a:p>
        </p:txBody>
      </p:sp>
      <p:sp>
        <p:nvSpPr>
          <p:cNvPr id="7" name="Symbol zastępczy tekstu 2"/>
          <p:cNvSpPr>
            <a:spLocks noGrp="1"/>
          </p:cNvSpPr>
          <p:nvPr>
            <p:ph type="body" sz="quarter" idx="13"/>
          </p:nvPr>
        </p:nvSpPr>
        <p:spPr>
          <a:xfrm>
            <a:off x="1619672" y="40956"/>
            <a:ext cx="6984776" cy="243767"/>
          </a:xfrm>
        </p:spPr>
        <p:txBody>
          <a:bodyPr/>
          <a:lstStyle/>
          <a:p>
            <a:r>
              <a:rPr lang="pl-PL" dirty="0"/>
              <a:t>Wsparcie ZUS i KAS dla świadczeniobiorców</a:t>
            </a:r>
          </a:p>
        </p:txBody>
      </p:sp>
      <p:graphicFrame>
        <p:nvGraphicFramePr>
          <p:cNvPr id="8" name="Wykres 7"/>
          <p:cNvGraphicFramePr>
            <a:graphicFrameLocks/>
          </p:cNvGraphicFramePr>
          <p:nvPr/>
        </p:nvGraphicFramePr>
        <p:xfrm>
          <a:off x="179512" y="2211711"/>
          <a:ext cx="7056784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2837750" y="2412557"/>
            <a:ext cx="145071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4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Helvetica Light"/>
              </a:rPr>
              <a:t>Kwota</a:t>
            </a:r>
            <a:r>
              <a:rPr kumimoji="0" lang="pl-PL" sz="2400" b="1" i="0" u="none" strike="noStrike" cap="none" spc="0" normalizeH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Helvetica Light"/>
              </a:rPr>
              <a:t> w zł</a:t>
            </a:r>
            <a:endParaRPr kumimoji="0" lang="pl-PL" sz="2400" b="1" i="0" u="none" strike="noStrike" cap="none" spc="0" normalizeH="0" baseline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FillTx/>
              <a:latin typeface="Calibri Light" panose="020F0302020204030204" pitchFamily="34" charset="0"/>
              <a:cs typeface="Calibri Light" panose="020F0302020204030204" pitchFamily="34" charset="0"/>
              <a:sym typeface="Helvetica Light"/>
            </a:endParaRPr>
          </a:p>
        </p:txBody>
      </p:sp>
      <p:pic>
        <p:nvPicPr>
          <p:cNvPr id="10" name="Grafika 9">
            <a:extLst>
              <a:ext uri="{FF2B5EF4-FFF2-40B4-BE49-F238E27FC236}">
                <a16:creationId xmlns:a16="http://schemas.microsoft.com/office/drawing/2014/main" id="{24BE4324-B3E9-4586-9D88-26CA16A9CF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868144" y="4772862"/>
            <a:ext cx="1512352" cy="33573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3580" y="339502"/>
            <a:ext cx="1570420" cy="67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935584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a 9">
            <a:extLst>
              <a:ext uri="{FF2B5EF4-FFF2-40B4-BE49-F238E27FC236}">
                <a16:creationId xmlns:a16="http://schemas.microsoft.com/office/drawing/2014/main" id="{6D03AF0F-B420-44AD-9907-70D500C9F1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355976" y="4371950"/>
            <a:ext cx="2270605" cy="50405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227934"/>
            <a:ext cx="2141038" cy="792088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8264" y="339502"/>
            <a:ext cx="2195736" cy="93755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341364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02888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561270" y="1302036"/>
            <a:ext cx="6603018" cy="230425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>
          <a:xfrm>
            <a:off x="611560" y="1347614"/>
            <a:ext cx="6490848" cy="2016224"/>
          </a:xfrm>
        </p:spPr>
        <p:txBody>
          <a:bodyPr/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pl-PL" sz="2400" b="1" dirty="0">
                <a:solidFill>
                  <a:srgbClr val="00B05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województwo </a:t>
            </a:r>
            <a:r>
              <a:rPr lang="pl-PL" sz="2400" b="1" dirty="0" smtClean="0">
                <a:solidFill>
                  <a:srgbClr val="00B05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małopolskie</a:t>
            </a:r>
            <a:br>
              <a:rPr lang="pl-PL" sz="2400" b="1" dirty="0" smtClean="0">
                <a:solidFill>
                  <a:srgbClr val="00B050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600" b="1" dirty="0" smtClean="0">
                <a:solidFill>
                  <a:schemeClr val="bg2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Małopolski </a:t>
            </a:r>
            <a:r>
              <a:rPr lang="pl-PL" sz="1600" b="1" dirty="0">
                <a:solidFill>
                  <a:schemeClr val="bg2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Urząd Wojewódzki </a:t>
            </a:r>
            <a:r>
              <a:rPr lang="pl-PL" sz="1600" b="1" dirty="0" smtClean="0">
                <a:solidFill>
                  <a:schemeClr val="bg2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w Krakowie, </a:t>
            </a:r>
            <a:r>
              <a:rPr lang="pl-PL" sz="1600" b="1" dirty="0">
                <a:solidFill>
                  <a:schemeClr val="bg2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godz. 11:00</a:t>
            </a:r>
          </a:p>
          <a:p>
            <a:pPr marL="568800" indent="-284400" algn="l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Łukasz Kmita</a:t>
            </a:r>
            <a:r>
              <a:rPr lang="pl-PL" sz="1600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sz="1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wojewoda </a:t>
            </a:r>
            <a:r>
              <a:rPr lang="pl-PL" sz="1600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małopolski</a:t>
            </a:r>
            <a:endParaRPr lang="pl-PL" sz="1600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68800" indent="-284400" algn="l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Bożena Drabik</a:t>
            </a:r>
            <a:r>
              <a:rPr lang="pl-PL" sz="1600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sz="1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dyrektor Izby Administracji Skarbowej w </a:t>
            </a:r>
            <a:r>
              <a:rPr lang="pl-PL" sz="1600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Krakowie</a:t>
            </a:r>
            <a:endParaRPr lang="pl-PL" sz="1600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68800" indent="-284400" algn="l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pl-PL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 Marcin Kopeć</a:t>
            </a:r>
            <a:r>
              <a:rPr lang="pl-PL" sz="1600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sz="1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dyrektor </a:t>
            </a:r>
            <a:r>
              <a:rPr lang="pl-PL" sz="1600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Oddziału </a:t>
            </a:r>
            <a:r>
              <a:rPr lang="pl-PL" sz="16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Zakładu </a:t>
            </a:r>
            <a:r>
              <a:rPr lang="pl-PL" sz="1600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Ubezpieczeń Społecznych w Krakowie</a:t>
            </a:r>
            <a:endParaRPr lang="pl-PL" sz="1600" i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sz="2400" dirty="0"/>
              <a:t>Regionalna konferencja prasowa ws. Polskiego Ładu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ECA94FF-E287-4387-ADCE-45C2FB6C47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715582"/>
            <a:ext cx="1656184" cy="1656184"/>
          </a:xfrm>
          <a:prstGeom prst="rect">
            <a:avLst/>
          </a:prstGeom>
        </p:spPr>
      </p:pic>
      <p:pic>
        <p:nvPicPr>
          <p:cNvPr id="6" name="Grafika 9">
            <a:extLst>
              <a:ext uri="{FF2B5EF4-FFF2-40B4-BE49-F238E27FC236}">
                <a16:creationId xmlns:a16="http://schemas.microsoft.com/office/drawing/2014/main" id="{6310CA50-DB5E-4ED5-BD75-0ED36ECBA4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868144" y="4772862"/>
            <a:ext cx="1512352" cy="33573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676" y="4692587"/>
            <a:ext cx="1341460" cy="49628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3580" y="339502"/>
            <a:ext cx="1570420" cy="67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6444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208021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916273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047990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380754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33593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a 9">
            <a:extLst>
              <a:ext uri="{FF2B5EF4-FFF2-40B4-BE49-F238E27FC236}">
                <a16:creationId xmlns:a16="http://schemas.microsoft.com/office/drawing/2014/main" id="{05BE5B7B-1AE9-4805-AC12-3362252914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062819" y="4756300"/>
            <a:ext cx="1512352" cy="33573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659982"/>
            <a:ext cx="1454020" cy="537923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2418"/>
            <a:ext cx="8208912" cy="461751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092627"/>
            <a:ext cx="5220072" cy="2936291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638" y="2503305"/>
            <a:ext cx="3704903" cy="2084008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73580" y="339502"/>
            <a:ext cx="1570420" cy="67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34539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a 9">
            <a:extLst>
              <a:ext uri="{FF2B5EF4-FFF2-40B4-BE49-F238E27FC236}">
                <a16:creationId xmlns:a16="http://schemas.microsoft.com/office/drawing/2014/main" id="{05BE5B7B-1AE9-4805-AC12-3362252914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868144" y="4772862"/>
            <a:ext cx="1512352" cy="33573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676" y="4692587"/>
            <a:ext cx="1341460" cy="49628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3478"/>
            <a:ext cx="7760862" cy="436548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3580" y="339502"/>
            <a:ext cx="1570420" cy="67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77363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a 9">
            <a:extLst>
              <a:ext uri="{FF2B5EF4-FFF2-40B4-BE49-F238E27FC236}">
                <a16:creationId xmlns:a16="http://schemas.microsoft.com/office/drawing/2014/main" id="{05BE5B7B-1AE9-4805-AC12-3362252914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868144" y="4772862"/>
            <a:ext cx="1512352" cy="33573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676" y="4692587"/>
            <a:ext cx="1341460" cy="49628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65795"/>
            <a:ext cx="7644341" cy="429994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3580" y="339502"/>
            <a:ext cx="1570420" cy="67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4560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a 9">
            <a:extLst>
              <a:ext uri="{FF2B5EF4-FFF2-40B4-BE49-F238E27FC236}">
                <a16:creationId xmlns:a16="http://schemas.microsoft.com/office/drawing/2014/main" id="{05BE5B7B-1AE9-4805-AC12-3362252914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868144" y="4772862"/>
            <a:ext cx="1512352" cy="33573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676" y="4692587"/>
            <a:ext cx="1341460" cy="496280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7494"/>
            <a:ext cx="8100392" cy="455647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3580" y="339502"/>
            <a:ext cx="1570420" cy="67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07581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/>
              <a:t>KAS wspiera podatników</a:t>
            </a:r>
          </a:p>
        </p:txBody>
      </p:sp>
      <p:pic>
        <p:nvPicPr>
          <p:cNvPr id="10" name="Grafika 9">
            <a:extLst>
              <a:ext uri="{FF2B5EF4-FFF2-40B4-BE49-F238E27FC236}">
                <a16:creationId xmlns:a16="http://schemas.microsoft.com/office/drawing/2014/main" id="{24BE4324-B3E9-4586-9D88-26CA16A9CF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868144" y="4772862"/>
            <a:ext cx="1512352" cy="33573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69340940-C966-4A03-8DE6-0FF2A85CAF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676" y="4692587"/>
            <a:ext cx="1341460" cy="496280"/>
          </a:xfrm>
          <a:prstGeom prst="rect">
            <a:avLst/>
          </a:prstGeom>
        </p:spPr>
      </p:pic>
      <p:sp>
        <p:nvSpPr>
          <p:cNvPr id="12" name="Symbol zastępczy tekstu 2">
            <a:extLst>
              <a:ext uri="{FF2B5EF4-FFF2-40B4-BE49-F238E27FC236}">
                <a16:creationId xmlns:a16="http://schemas.microsoft.com/office/drawing/2014/main" id="{E4261244-F16B-1C40-92F1-1F8477816468}"/>
              </a:ext>
            </a:extLst>
          </p:cNvPr>
          <p:cNvSpPr txBox="1">
            <a:spLocks/>
          </p:cNvSpPr>
          <p:nvPr/>
        </p:nvSpPr>
        <p:spPr>
          <a:xfrm>
            <a:off x="526740" y="1499660"/>
            <a:ext cx="8136904" cy="2664296"/>
          </a:xfrm>
          <a:prstGeom prst="rect">
            <a:avLst/>
          </a:prstGeom>
        </p:spPr>
        <p:txBody>
          <a:bodyPr lIns="57397" tIns="28698" rIns="57397" bIns="28698"/>
          <a:lstStyle>
            <a:lvl1pPr marL="0" marR="0" indent="0" defTabSz="3667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77"/>
              </a:spcAft>
              <a:buClrTx/>
              <a:buSzPct val="75000"/>
              <a:buFont typeface="Arial" panose="020B0604020202020204" pitchFamily="34" charset="0"/>
              <a:buNone/>
              <a:tabLst/>
              <a:defRPr sz="1400" b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  <a:sym typeface="Helvetica Light"/>
              </a:defRPr>
            </a:lvl1pPr>
            <a:lvl2pPr marL="558025" indent="-279013" defTabSz="366702" eaLnBrk="1" hangingPunct="1">
              <a:spcBef>
                <a:spcPts val="2636"/>
              </a:spcBef>
              <a:buSzPct val="75000"/>
              <a:buFont typeface="Arial" panose="020B0604020202020204" pitchFamily="34" charset="0"/>
              <a:buChar char="•"/>
              <a:defRPr sz="1000" b="0">
                <a:latin typeface="+mn-lt"/>
                <a:ea typeface="+mn-ea"/>
                <a:cs typeface="+mn-cs"/>
                <a:sym typeface="Helvetica Light"/>
              </a:defRPr>
            </a:lvl2pPr>
            <a:lvl3pPr marL="837038" indent="-279013" defTabSz="366702" eaLnBrk="1" hangingPunct="1">
              <a:spcBef>
                <a:spcPts val="2636"/>
              </a:spcBef>
              <a:buSzPct val="75000"/>
              <a:buFont typeface="Arial" panose="020B0604020202020204" pitchFamily="34" charset="0"/>
              <a:buChar char="•"/>
              <a:defRPr sz="1000" b="0">
                <a:latin typeface="+mn-lt"/>
                <a:ea typeface="+mn-ea"/>
                <a:cs typeface="+mn-cs"/>
                <a:sym typeface="Helvetica Light"/>
              </a:defRPr>
            </a:lvl3pPr>
            <a:lvl4pPr marL="1116051" indent="-279013" defTabSz="366702" eaLnBrk="1" hangingPunct="1">
              <a:spcBef>
                <a:spcPts val="2636"/>
              </a:spcBef>
              <a:buSzPct val="75000"/>
              <a:buFont typeface="Arial" panose="020B0604020202020204" pitchFamily="34" charset="0"/>
              <a:buChar char="•"/>
              <a:defRPr sz="1000" b="0">
                <a:latin typeface="+mn-lt"/>
                <a:ea typeface="+mn-ea"/>
                <a:cs typeface="+mn-cs"/>
                <a:sym typeface="Helvetica Light"/>
              </a:defRPr>
            </a:lvl4pPr>
            <a:lvl5pPr marL="1395063" indent="-279013" defTabSz="366702" eaLnBrk="1" hangingPunct="1">
              <a:spcBef>
                <a:spcPts val="2636"/>
              </a:spcBef>
              <a:buSzPct val="75000"/>
              <a:buFont typeface="Arial" panose="020B0604020202020204" pitchFamily="34" charset="0"/>
              <a:buChar char="•"/>
              <a:defRPr sz="1000" b="0">
                <a:latin typeface="+mn-lt"/>
                <a:ea typeface="+mn-ea"/>
                <a:cs typeface="+mn-cs"/>
                <a:sym typeface="Helvetica Light"/>
              </a:defRPr>
            </a:lvl5pPr>
            <a:lvl6pPr marL="1674076" indent="-279013" defTabSz="366702" eaLnBrk="1" hangingPunct="1">
              <a:spcBef>
                <a:spcPts val="2636"/>
              </a:spcBef>
              <a:buSzPct val="75000"/>
              <a:buChar char="•"/>
              <a:defRPr sz="2300">
                <a:latin typeface="+mn-lt"/>
                <a:ea typeface="+mn-ea"/>
                <a:cs typeface="+mn-cs"/>
                <a:sym typeface="Helvetica Light"/>
              </a:defRPr>
            </a:lvl6pPr>
            <a:lvl7pPr marL="1953089" indent="-279013" defTabSz="366702" eaLnBrk="1" hangingPunct="1">
              <a:spcBef>
                <a:spcPts val="2636"/>
              </a:spcBef>
              <a:buSzPct val="75000"/>
              <a:buChar char="•"/>
              <a:defRPr sz="2300">
                <a:latin typeface="+mn-lt"/>
                <a:ea typeface="+mn-ea"/>
                <a:cs typeface="+mn-cs"/>
                <a:sym typeface="Helvetica Light"/>
              </a:defRPr>
            </a:lvl7pPr>
            <a:lvl8pPr marL="2232101" indent="-279013" defTabSz="366702" eaLnBrk="1" hangingPunct="1">
              <a:spcBef>
                <a:spcPts val="2636"/>
              </a:spcBef>
              <a:buSzPct val="75000"/>
              <a:buChar char="•"/>
              <a:defRPr sz="2300">
                <a:latin typeface="+mn-lt"/>
                <a:ea typeface="+mn-ea"/>
                <a:cs typeface="+mn-cs"/>
                <a:sym typeface="Helvetica Light"/>
              </a:defRPr>
            </a:lvl8pPr>
            <a:lvl9pPr marL="2511114" indent="-279013" defTabSz="366702" eaLnBrk="1" hangingPunct="1">
              <a:spcBef>
                <a:spcPts val="2636"/>
              </a:spcBef>
              <a:buSzPct val="75000"/>
              <a:buChar char="•"/>
              <a:defRPr sz="23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/>
            <a:r>
              <a:rPr lang="pl-PL" sz="1200" b="1" dirty="0"/>
              <a:t>Blisko 34 tys. </a:t>
            </a:r>
            <a:r>
              <a:rPr lang="pl-PL" sz="1200" dirty="0"/>
              <a:t>odebranych połączeń</a:t>
            </a:r>
            <a:r>
              <a:rPr lang="pl-PL" sz="1200" b="1" dirty="0"/>
              <a:t> na Infolinii Krajowej Informacji Skarbowej </a:t>
            </a:r>
            <a:endParaRPr lang="pl-PL" sz="800" b="1" dirty="0"/>
          </a:p>
          <a:p>
            <a:pPr algn="l"/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801 055 055 </a:t>
            </a:r>
            <a:r>
              <a:rPr lang="pl-PL" sz="1200" dirty="0"/>
              <a:t>(dla telefonów stacjonarnych)  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22 330 03 30 </a:t>
            </a:r>
            <a:r>
              <a:rPr lang="pl-PL" sz="1200" dirty="0"/>
              <a:t>(dla telefonów komórkowych) </a:t>
            </a:r>
          </a:p>
          <a:p>
            <a:pPr algn="l"/>
            <a:r>
              <a:rPr lang="pl-PL" sz="1200" dirty="0"/>
              <a:t>po połączeniu się wybierz numer </a:t>
            </a:r>
            <a:r>
              <a:rPr lang="pl-PL" sz="1200" b="1" dirty="0"/>
              <a:t>8</a:t>
            </a:r>
          </a:p>
          <a:p>
            <a:pPr algn="l"/>
            <a:endParaRPr lang="pl-PL" sz="200" b="1" dirty="0"/>
          </a:p>
          <a:p>
            <a:pPr algn="l"/>
            <a:r>
              <a:rPr lang="pl-PL" sz="1200" b="1" dirty="0"/>
              <a:t>Blisko 7 tys. </a:t>
            </a:r>
            <a:r>
              <a:rPr lang="pl-PL" sz="1200" dirty="0"/>
              <a:t>porad udzielonych telefonicznie, za pomocą e-mail i czat przez jednostki Krajowej Administracji Skarbowej</a:t>
            </a:r>
          </a:p>
          <a:p>
            <a:pPr algn="l"/>
            <a:r>
              <a:rPr lang="pl-PL" sz="1200" b="1" dirty="0"/>
              <a:t>Blisko 60 tys. newsletterów </a:t>
            </a:r>
            <a:r>
              <a:rPr lang="pl-PL" sz="1200" dirty="0"/>
              <a:t>do członków organizacji branżowych, we współpracy z organizacjami ich zrzeszającymi</a:t>
            </a:r>
          </a:p>
          <a:p>
            <a:pPr algn="l"/>
            <a:endParaRPr lang="pl-PL" b="1" dirty="0"/>
          </a:p>
          <a:p>
            <a:pPr algn="l"/>
            <a:r>
              <a:rPr lang="pl-PL" sz="1800" b="1" dirty="0" err="1"/>
              <a:t>Multikanałowe</a:t>
            </a:r>
            <a:r>
              <a:rPr lang="pl-PL" sz="1800" b="1" dirty="0"/>
              <a:t> Centrum Informacji „Polski Ład” </a:t>
            </a:r>
          </a:p>
          <a:p>
            <a:pPr algn="l"/>
            <a:r>
              <a:rPr lang="pl-PL" sz="1200" dirty="0"/>
              <a:t>Aktywny udział pracowników KAS w </a:t>
            </a:r>
            <a:r>
              <a:rPr lang="pl-PL" sz="1200" dirty="0" err="1"/>
              <a:t>Multikanałowym</a:t>
            </a:r>
            <a:r>
              <a:rPr lang="pl-PL" sz="1200" dirty="0"/>
              <a:t> Centrum Informacji „Polski Ład” – 22 765 64 64</a:t>
            </a:r>
            <a:endParaRPr lang="pl-PL" sz="1800" b="1" dirty="0"/>
          </a:p>
          <a:p>
            <a:pPr algn="l"/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22 765 64 64 </a:t>
            </a:r>
            <a:r>
              <a:rPr lang="pl-PL" dirty="0"/>
              <a:t>po połączeniu się wybierz numer </a:t>
            </a:r>
            <a:r>
              <a:rPr lang="pl-PL" b="1" dirty="0"/>
              <a:t>1</a:t>
            </a:r>
          </a:p>
          <a:p>
            <a:pPr algn="l"/>
            <a:endParaRPr lang="pl-PL" b="1" dirty="0"/>
          </a:p>
          <a:p>
            <a:pPr algn="l"/>
            <a:endParaRPr lang="pl-PL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3580" y="339502"/>
            <a:ext cx="1570420" cy="67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27640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>
          <a:xfrm>
            <a:off x="611123" y="1923678"/>
            <a:ext cx="8010890" cy="1197467"/>
          </a:xfrm>
        </p:spPr>
        <p:txBody>
          <a:bodyPr/>
          <a:lstStyle/>
          <a:p>
            <a:r>
              <a:rPr lang="pl-PL" sz="1800" b="1" dirty="0"/>
              <a:t>Blisko 3 tys. spotkań</a:t>
            </a:r>
            <a:r>
              <a:rPr lang="pl-PL" sz="1800" dirty="0"/>
              <a:t> z podatnikami w urzędach skarbowych </a:t>
            </a:r>
            <a:br>
              <a:rPr lang="pl-PL" sz="1800" dirty="0"/>
            </a:br>
            <a:r>
              <a:rPr lang="pl-PL" sz="1800" dirty="0"/>
              <a:t>w związku z Polskim Ładem</a:t>
            </a:r>
            <a:endParaRPr lang="pl-PL" sz="1800" b="1" dirty="0"/>
          </a:p>
          <a:p>
            <a:endParaRPr lang="pl-PL" sz="1800" b="1" dirty="0"/>
          </a:p>
          <a:p>
            <a:r>
              <a:rPr lang="pl-PL" sz="1800" b="1" dirty="0"/>
              <a:t>Urzędy skarbowe są czynne dłużej</a:t>
            </a:r>
          </a:p>
          <a:p>
            <a:r>
              <a:rPr lang="pl-PL" sz="1800" b="1" dirty="0"/>
              <a:t>Od 8:00 do 19:00 </a:t>
            </a:r>
            <a:r>
              <a:rPr lang="pl-PL" sz="1800" dirty="0"/>
              <a:t>dyżury dotyczące Polskiego Ładu w każdym urzędzie skarbowym</a:t>
            </a:r>
            <a:endParaRPr lang="pl-PL" sz="1800" b="1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/>
              <a:t>KAS wspiera podatników</a:t>
            </a:r>
          </a:p>
        </p:txBody>
      </p:sp>
      <p:pic>
        <p:nvPicPr>
          <p:cNvPr id="10" name="Grafika 9">
            <a:extLst>
              <a:ext uri="{FF2B5EF4-FFF2-40B4-BE49-F238E27FC236}">
                <a16:creationId xmlns:a16="http://schemas.microsoft.com/office/drawing/2014/main" id="{24BE4324-B3E9-4586-9D88-26CA16A9CF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868144" y="4772862"/>
            <a:ext cx="1512352" cy="33573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4F36F023-3125-4FEE-B6A7-27C38A93DC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676" y="4692587"/>
            <a:ext cx="1341460" cy="49628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3580" y="339502"/>
            <a:ext cx="1570420" cy="67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80196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/>
              <a:t>KAS wspiera podatników</a:t>
            </a:r>
          </a:p>
        </p:txBody>
      </p:sp>
      <p:pic>
        <p:nvPicPr>
          <p:cNvPr id="10" name="Grafika 9">
            <a:extLst>
              <a:ext uri="{FF2B5EF4-FFF2-40B4-BE49-F238E27FC236}">
                <a16:creationId xmlns:a16="http://schemas.microsoft.com/office/drawing/2014/main" id="{24BE4324-B3E9-4586-9D88-26CA16A9CF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868144" y="4772862"/>
            <a:ext cx="1512352" cy="33573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C25FB702-1747-46B1-92FC-C856852EE5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676" y="4692587"/>
            <a:ext cx="1341460" cy="496280"/>
          </a:xfrm>
          <a:prstGeom prst="rect">
            <a:avLst/>
          </a:prstGeom>
        </p:spPr>
      </p:pic>
      <p:sp>
        <p:nvSpPr>
          <p:cNvPr id="8" name="Symbol zastępczy tekstu 2">
            <a:extLst>
              <a:ext uri="{FF2B5EF4-FFF2-40B4-BE49-F238E27FC236}">
                <a16:creationId xmlns:a16="http://schemas.microsoft.com/office/drawing/2014/main" id="{D56F4B5B-6E21-A148-8D0F-FF8EF5B94AF8}"/>
              </a:ext>
            </a:extLst>
          </p:cNvPr>
          <p:cNvSpPr txBox="1">
            <a:spLocks/>
          </p:cNvSpPr>
          <p:nvPr/>
        </p:nvSpPr>
        <p:spPr>
          <a:xfrm>
            <a:off x="503548" y="1563638"/>
            <a:ext cx="8100900" cy="3355395"/>
          </a:xfrm>
          <a:prstGeom prst="rect">
            <a:avLst/>
          </a:prstGeom>
        </p:spPr>
        <p:txBody>
          <a:bodyPr lIns="57397" tIns="28698" rIns="57397" bIns="28698"/>
          <a:lstStyle>
            <a:lvl1pPr marL="0" marR="0" indent="0" defTabSz="3667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77"/>
              </a:spcAft>
              <a:buClrTx/>
              <a:buSzPct val="75000"/>
              <a:buFont typeface="Arial" panose="020B0604020202020204" pitchFamily="34" charset="0"/>
              <a:buNone/>
              <a:tabLst/>
              <a:defRPr sz="1400" b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  <a:sym typeface="Helvetica Light"/>
              </a:defRPr>
            </a:lvl1pPr>
            <a:lvl2pPr marL="558025" indent="-279013" defTabSz="366702" eaLnBrk="1" hangingPunct="1">
              <a:spcBef>
                <a:spcPts val="2636"/>
              </a:spcBef>
              <a:buSzPct val="75000"/>
              <a:buFont typeface="Arial" panose="020B0604020202020204" pitchFamily="34" charset="0"/>
              <a:buChar char="•"/>
              <a:defRPr sz="1000" b="0">
                <a:latin typeface="+mn-lt"/>
                <a:ea typeface="+mn-ea"/>
                <a:cs typeface="+mn-cs"/>
                <a:sym typeface="Helvetica Light"/>
              </a:defRPr>
            </a:lvl2pPr>
            <a:lvl3pPr marL="837038" indent="-279013" defTabSz="366702" eaLnBrk="1" hangingPunct="1">
              <a:spcBef>
                <a:spcPts val="2636"/>
              </a:spcBef>
              <a:buSzPct val="75000"/>
              <a:buFont typeface="Arial" panose="020B0604020202020204" pitchFamily="34" charset="0"/>
              <a:buChar char="•"/>
              <a:defRPr sz="1000" b="0">
                <a:latin typeface="+mn-lt"/>
                <a:ea typeface="+mn-ea"/>
                <a:cs typeface="+mn-cs"/>
                <a:sym typeface="Helvetica Light"/>
              </a:defRPr>
            </a:lvl3pPr>
            <a:lvl4pPr marL="1116051" indent="-279013" defTabSz="366702" eaLnBrk="1" hangingPunct="1">
              <a:spcBef>
                <a:spcPts val="2636"/>
              </a:spcBef>
              <a:buSzPct val="75000"/>
              <a:buFont typeface="Arial" panose="020B0604020202020204" pitchFamily="34" charset="0"/>
              <a:buChar char="•"/>
              <a:defRPr sz="1000" b="0">
                <a:latin typeface="+mn-lt"/>
                <a:ea typeface="+mn-ea"/>
                <a:cs typeface="+mn-cs"/>
                <a:sym typeface="Helvetica Light"/>
              </a:defRPr>
            </a:lvl4pPr>
            <a:lvl5pPr marL="1395063" indent="-279013" defTabSz="366702" eaLnBrk="1" hangingPunct="1">
              <a:spcBef>
                <a:spcPts val="2636"/>
              </a:spcBef>
              <a:buSzPct val="75000"/>
              <a:buFont typeface="Arial" panose="020B0604020202020204" pitchFamily="34" charset="0"/>
              <a:buChar char="•"/>
              <a:defRPr sz="1000" b="0">
                <a:latin typeface="+mn-lt"/>
                <a:ea typeface="+mn-ea"/>
                <a:cs typeface="+mn-cs"/>
                <a:sym typeface="Helvetica Light"/>
              </a:defRPr>
            </a:lvl5pPr>
            <a:lvl6pPr marL="1674076" indent="-279013" defTabSz="366702" eaLnBrk="1" hangingPunct="1">
              <a:spcBef>
                <a:spcPts val="2636"/>
              </a:spcBef>
              <a:buSzPct val="75000"/>
              <a:buChar char="•"/>
              <a:defRPr sz="2300">
                <a:latin typeface="+mn-lt"/>
                <a:ea typeface="+mn-ea"/>
                <a:cs typeface="+mn-cs"/>
                <a:sym typeface="Helvetica Light"/>
              </a:defRPr>
            </a:lvl6pPr>
            <a:lvl7pPr marL="1953089" indent="-279013" defTabSz="366702" eaLnBrk="1" hangingPunct="1">
              <a:spcBef>
                <a:spcPts val="2636"/>
              </a:spcBef>
              <a:buSzPct val="75000"/>
              <a:buChar char="•"/>
              <a:defRPr sz="2300">
                <a:latin typeface="+mn-lt"/>
                <a:ea typeface="+mn-ea"/>
                <a:cs typeface="+mn-cs"/>
                <a:sym typeface="Helvetica Light"/>
              </a:defRPr>
            </a:lvl7pPr>
            <a:lvl8pPr marL="2232101" indent="-279013" defTabSz="366702" eaLnBrk="1" hangingPunct="1">
              <a:spcBef>
                <a:spcPts val="2636"/>
              </a:spcBef>
              <a:buSzPct val="75000"/>
              <a:buChar char="•"/>
              <a:defRPr sz="2300">
                <a:latin typeface="+mn-lt"/>
                <a:ea typeface="+mn-ea"/>
                <a:cs typeface="+mn-cs"/>
                <a:sym typeface="Helvetica Light"/>
              </a:defRPr>
            </a:lvl8pPr>
            <a:lvl9pPr marL="2511114" indent="-279013" defTabSz="366702" eaLnBrk="1" hangingPunct="1">
              <a:spcBef>
                <a:spcPts val="2636"/>
              </a:spcBef>
              <a:buSzPct val="75000"/>
              <a:buChar char="•"/>
              <a:defRPr sz="23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/>
            <a:r>
              <a:rPr lang="pl-PL" sz="1800" b="1" spc="-30" dirty="0">
                <a:ea typeface="Calibri" panose="020F0502020204030204" pitchFamily="34" charset="0"/>
                <a:cs typeface="Calibri" panose="020F0502020204030204" pitchFamily="34" charset="0"/>
              </a:rPr>
              <a:t>1. Dedykowane </a:t>
            </a:r>
            <a:r>
              <a:rPr lang="pl-PL" sz="1800" b="1" dirty="0" err="1"/>
              <a:t>livechaty</a:t>
            </a:r>
            <a:r>
              <a:rPr lang="pl-PL" sz="1800" b="1" dirty="0"/>
              <a:t> – </a:t>
            </a:r>
            <a:r>
              <a:rPr lang="pl-PL" sz="1800" b="1" dirty="0" err="1"/>
              <a:t>webinary</a:t>
            </a:r>
            <a:r>
              <a:rPr lang="pl-PL" sz="1800" b="1" dirty="0"/>
              <a:t> dla m.in. księgowych </a:t>
            </a: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/>
              <a:t>	    – zagadnienia związane z obliczaniem wynagrodzenia pracowników</a:t>
            </a:r>
            <a:endParaRPr lang="pl-PL" sz="16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Bef>
                <a:spcPts val="1200"/>
              </a:spcBef>
              <a:spcAft>
                <a:spcPts val="0"/>
              </a:spcAft>
            </a:pPr>
            <a:r>
              <a:rPr lang="pl-PL" sz="1800" b="1" spc="-30" dirty="0"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pl-PL" sz="1800" b="1" dirty="0"/>
              <a:t>Webinaria MF/KAS/ZUS oraz z innymi instytucjami</a:t>
            </a:r>
          </a:p>
          <a:p>
            <a:pPr algn="l">
              <a:spcBef>
                <a:spcPts val="1200"/>
              </a:spcBef>
              <a:spcAft>
                <a:spcPts val="0"/>
              </a:spcAft>
            </a:pPr>
            <a:r>
              <a:rPr lang="pl-PL" sz="1800" b="1" spc="-30" dirty="0">
                <a:ea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pl-PL" sz="1800" b="1" dirty="0"/>
              <a:t>Współpraca z instytucjami zrzeszającymi przedsiębiorców</a:t>
            </a:r>
          </a:p>
          <a:p>
            <a:pPr algn="l">
              <a:spcBef>
                <a:spcPts val="1200"/>
              </a:spcBef>
              <a:spcAft>
                <a:spcPts val="0"/>
              </a:spcAft>
            </a:pPr>
            <a:r>
              <a:rPr lang="pl-PL" sz="1800" b="1" spc="-30" dirty="0">
                <a:ea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pl-PL" sz="1800" b="1" spc="-30" dirty="0">
                <a:ea typeface="Calibri" panose="020F0502020204030204" pitchFamily="34" charset="0"/>
                <a:cs typeface="Times New Roman" panose="02020603050405020304" pitchFamily="18" charset="0"/>
              </a:rPr>
              <a:t>Indywidualna opieka dla przedsiębiorców w placówkach ZUS i KAS</a:t>
            </a:r>
            <a:r>
              <a:rPr lang="pl-PL" sz="1800" b="1" spc="-30" dirty="0"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pl-PL" sz="1800" spc="-3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42400" indent="-285750" algn="l">
              <a:spcAft>
                <a:spcPts val="0"/>
              </a:spcAft>
              <a:buFont typeface="Calibri" panose="020F0502020204030204" pitchFamily="34" charset="0"/>
              <a:buChar char="●"/>
            </a:pPr>
            <a:r>
              <a:rPr lang="pl-PL" sz="1600" dirty="0">
                <a:ea typeface="Calibri" panose="020F0502020204030204" pitchFamily="34" charset="0"/>
                <a:cs typeface="Times New Roman" panose="02020603050405020304" pitchFamily="18" charset="0"/>
              </a:rPr>
              <a:t>organizacja dyżurów ekspertów KAS w wybranych placówkach ZUS </a:t>
            </a:r>
            <a:br>
              <a:rPr lang="pl-PL" sz="16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600" dirty="0">
                <a:ea typeface="Calibri" panose="020F0502020204030204" pitchFamily="34" charset="0"/>
                <a:cs typeface="Times New Roman" panose="02020603050405020304" pitchFamily="18" charset="0"/>
              </a:rPr>
              <a:t>oraz ekspertów ZUS w wybranych placówkach KAS</a:t>
            </a:r>
            <a:endParaRPr lang="pl-PL" sz="16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3580" y="339502"/>
            <a:ext cx="1570420" cy="67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550283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szablonZUS">
  <a:themeElements>
    <a:clrScheme name="ZUS">
      <a:dk1>
        <a:srgbClr val="003D6E"/>
      </a:dk1>
      <a:lt1>
        <a:srgbClr val="FFFFFF"/>
      </a:lt1>
      <a:dk2>
        <a:srgbClr val="000000"/>
      </a:dk2>
      <a:lt2>
        <a:srgbClr val="FFFFFF"/>
      </a:lt2>
      <a:accent1>
        <a:srgbClr val="00993F"/>
      </a:accent1>
      <a:accent2>
        <a:srgbClr val="BEC3CE"/>
      </a:accent2>
      <a:accent3>
        <a:srgbClr val="E1B34F"/>
      </a:accent3>
      <a:accent4>
        <a:srgbClr val="3F84D2"/>
      </a:accent4>
      <a:accent5>
        <a:srgbClr val="F05E5E"/>
      </a:accent5>
      <a:accent6>
        <a:srgbClr val="773F9B"/>
      </a:accent6>
      <a:hlink>
        <a:srgbClr val="0000FF"/>
      </a:hlink>
      <a:folHlink>
        <a:srgbClr val="FF00FF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kskluzywn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Szablon prezentacji 16_9</Template>
  <TotalTime>448</TotalTime>
  <Words>481</Words>
  <Application>Microsoft Office PowerPoint</Application>
  <PresentationFormat>Pokaz na ekranie (16:9)</PresentationFormat>
  <Paragraphs>93</Paragraphs>
  <Slides>24</Slides>
  <Notes>18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Helvetica Light</vt:lpstr>
      <vt:lpstr>Helvetica Neue</vt:lpstr>
      <vt:lpstr>Lato Bold</vt:lpstr>
      <vt:lpstr>Lato Light</vt:lpstr>
      <vt:lpstr>Times New Roman</vt:lpstr>
      <vt:lpstr>szablonZUS</vt:lpstr>
      <vt:lpstr>Polski Ład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ZUS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Polski Ład</dc:title>
  <dc:creator>Rawski, Olaf</dc:creator>
  <cp:lastModifiedBy>Ewa Majewska</cp:lastModifiedBy>
  <cp:revision>104</cp:revision>
  <cp:lastPrinted>2022-01-14T09:00:01Z</cp:lastPrinted>
  <dcterms:created xsi:type="dcterms:W3CDTF">2022-01-12T12:45:59Z</dcterms:created>
  <dcterms:modified xsi:type="dcterms:W3CDTF">2022-01-17T08:50:54Z</dcterms:modified>
</cp:coreProperties>
</file>